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ĺž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ĺž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uho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14A7DB-7523-4C31-B73A-33083AEBA11E}" type="datetimeFigureOut">
              <a:rPr lang="sk-SK" smtClean="0"/>
              <a:t>26. 9. 2011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0C84B6-A5E6-43B2-B6DB-9DDC8AEB4BA0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Rovná spojnic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ovná spojnic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uho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Mobilný sprievodca </a:t>
            </a:r>
            <a:r>
              <a:rPr lang="sk-SK" dirty="0" smtClean="0"/>
              <a:t>mestom</a:t>
            </a:r>
            <a:br>
              <a:rPr lang="sk-SK" dirty="0" smtClean="0"/>
            </a:br>
            <a:r>
              <a:rPr lang="sk-SK" sz="2200" dirty="0" smtClean="0"/>
              <a:t>(Vývoj </a:t>
            </a:r>
            <a:r>
              <a:rPr lang="sk-SK" sz="2200" dirty="0" smtClean="0"/>
              <a:t>aplikácie pre mobilný </a:t>
            </a:r>
            <a:r>
              <a:rPr lang="sk-SK" sz="2200" dirty="0" smtClean="0"/>
              <a:t>telefón)</a:t>
            </a:r>
            <a:endParaRPr lang="sk-SK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Tímový projekt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aplikácie pre mobilný telefón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Analyzujte mobilné platformy a vyberte vhodnú s natívnym SDK (Samsung </a:t>
            </a:r>
            <a:r>
              <a:rPr lang="sk-SK" dirty="0" err="1" smtClean="0"/>
              <a:t>Bada</a:t>
            </a:r>
            <a:r>
              <a:rPr lang="sk-SK" dirty="0" smtClean="0"/>
              <a:t>, </a:t>
            </a:r>
            <a:r>
              <a:rPr lang="sk-SK" dirty="0" err="1" smtClean="0"/>
              <a:t>Symbian</a:t>
            </a:r>
            <a:r>
              <a:rPr lang="sk-SK" dirty="0" smtClean="0"/>
              <a:t>, </a:t>
            </a:r>
            <a:r>
              <a:rPr lang="sk-SK" dirty="0" err="1" smtClean="0"/>
              <a:t>iOS</a:t>
            </a:r>
            <a:r>
              <a:rPr lang="sk-SK" dirty="0" smtClean="0"/>
              <a:t>, </a:t>
            </a:r>
            <a:r>
              <a:rPr lang="sk-SK" dirty="0" err="1" smtClean="0"/>
              <a:t>Android</a:t>
            </a:r>
            <a:r>
              <a:rPr lang="sk-SK" dirty="0" smtClean="0"/>
              <a:t>...), pre ktorú navrhnite originálnu aplikáciu a následne v tejto platforme daný nápad implementujte. Dôraz treba klásť na </a:t>
            </a:r>
            <a:r>
              <a:rPr lang="sk-SK" dirty="0" err="1" smtClean="0"/>
              <a:t>inovatívnosť</a:t>
            </a:r>
            <a:r>
              <a:rPr lang="sk-SK" dirty="0" smtClean="0"/>
              <a:t> nápadu, vhodnosť platformy, UX (</a:t>
            </a:r>
            <a:r>
              <a:rPr lang="sk-SK" dirty="0" err="1" smtClean="0"/>
              <a:t>user</a:t>
            </a:r>
            <a:r>
              <a:rPr lang="sk-SK" dirty="0" smtClean="0"/>
              <a:t> </a:t>
            </a:r>
            <a:r>
              <a:rPr lang="sk-SK" dirty="0" err="1" smtClean="0"/>
              <a:t>experience</a:t>
            </a:r>
            <a:r>
              <a:rPr lang="sk-SK" dirty="0" smtClean="0"/>
              <a:t>) v používateľskom prostredí, praktickosť riešenia a </a:t>
            </a:r>
            <a:r>
              <a:rPr lang="sk-SK" dirty="0" err="1" smtClean="0"/>
              <a:t>funčnosť</a:t>
            </a:r>
            <a:r>
              <a:rPr lang="sk-SK" dirty="0" smtClean="0"/>
              <a:t> programu overenú simuláciou a priamo na zariadení s daným SDK. Výstupom je funkčná aplikácia prijatá do APP </a:t>
            </a:r>
            <a:r>
              <a:rPr lang="sk-SK" dirty="0" err="1" smtClean="0"/>
              <a:t>store</a:t>
            </a:r>
            <a:r>
              <a:rPr lang="sk-SK" dirty="0" smtClean="0"/>
              <a:t> daného výrobcu platformy.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Mobilný sprievodca </a:t>
            </a:r>
            <a:r>
              <a:rPr lang="sk-SK" dirty="0" smtClean="0"/>
              <a:t>mestom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smtClean="0"/>
              <a:t>Rozpoznávanie </a:t>
            </a:r>
            <a:r>
              <a:rPr lang="sk-SK" dirty="0" smtClean="0"/>
              <a:t>budov </a:t>
            </a:r>
            <a:r>
              <a:rPr lang="sk-SK" dirty="0" smtClean="0"/>
              <a:t>pomocou </a:t>
            </a:r>
            <a:r>
              <a:rPr lang="sk-SK" dirty="0" smtClean="0"/>
              <a:t>technológie rozpoznávania </a:t>
            </a:r>
            <a:r>
              <a:rPr lang="sk-SK" dirty="0" smtClean="0"/>
              <a:t>obrazu</a:t>
            </a:r>
            <a:endParaRPr lang="sk-SK" dirty="0" smtClean="0"/>
          </a:p>
          <a:p>
            <a:pPr lvl="0"/>
            <a:r>
              <a:rPr lang="sk-SK" dirty="0" smtClean="0"/>
              <a:t>Zoznam verejných bezplatných </a:t>
            </a:r>
            <a:r>
              <a:rPr lang="sk-SK" dirty="0" err="1" smtClean="0"/>
              <a:t>wifi</a:t>
            </a:r>
            <a:r>
              <a:rPr lang="sk-SK" dirty="0" smtClean="0"/>
              <a:t> sietí</a:t>
            </a:r>
          </a:p>
          <a:p>
            <a:pPr lvl="0"/>
            <a:r>
              <a:rPr lang="sk-SK" dirty="0" smtClean="0"/>
              <a:t>Zoznam zaujímavých miest a pamiatok s možnosťou plánovania najvhodnejšej cesty okolo vybraných </a:t>
            </a:r>
            <a:r>
              <a:rPr lang="sk-SK" dirty="0" smtClean="0"/>
              <a:t>miest spolu s navigáciou</a:t>
            </a:r>
            <a:endParaRPr lang="sk-SK" dirty="0" smtClean="0"/>
          </a:p>
          <a:p>
            <a:pPr lvl="0"/>
            <a:r>
              <a:rPr lang="sk-SK" dirty="0" smtClean="0"/>
              <a:t>Aktuálne </a:t>
            </a:r>
            <a:r>
              <a:rPr lang="sk-SK" dirty="0" smtClean="0"/>
              <a:t>kultúrne dianie v meste</a:t>
            </a:r>
          </a:p>
          <a:p>
            <a:pPr lvl="0"/>
            <a:r>
              <a:rPr lang="sk-SK" dirty="0" smtClean="0"/>
              <a:t>Univerzálny program, moduly pre jednotlivé mestá sa budú sťahovať podľa používateľovej </a:t>
            </a:r>
            <a:r>
              <a:rPr lang="sk-SK" dirty="0" smtClean="0"/>
              <a:t>potreby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Členovia tímu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Michal Kebis</a:t>
            </a:r>
          </a:p>
          <a:p>
            <a:pPr lvl="1"/>
            <a:r>
              <a:rPr lang="sk-SK" dirty="0" smtClean="0"/>
              <a:t>Vedúci tímu</a:t>
            </a:r>
          </a:p>
          <a:p>
            <a:pPr lvl="1"/>
            <a:r>
              <a:rPr lang="sk-SK" dirty="0" smtClean="0"/>
              <a:t>Skúsenosti s programovaním v rôznych </a:t>
            </a:r>
            <a:r>
              <a:rPr lang="sk-SK" dirty="0" err="1" smtClean="0"/>
              <a:t>progr</a:t>
            </a:r>
            <a:r>
              <a:rPr lang="sk-SK" dirty="0" smtClean="0"/>
              <a:t>. </a:t>
            </a:r>
            <a:r>
              <a:rPr lang="sk-SK" smtClean="0"/>
              <a:t>jazykoch</a:t>
            </a:r>
            <a:endParaRPr lang="sk-SK" dirty="0" smtClean="0"/>
          </a:p>
          <a:p>
            <a:pPr lvl="1"/>
            <a:r>
              <a:rPr lang="sk-SK" dirty="0" smtClean="0"/>
              <a:t>Základné znalosti a skúsenosti s tvorbou aplikácii na </a:t>
            </a:r>
            <a:r>
              <a:rPr lang="sk-SK" dirty="0" err="1" smtClean="0"/>
              <a:t>Android</a:t>
            </a:r>
            <a:endParaRPr lang="sk-SK" dirty="0" smtClean="0"/>
          </a:p>
          <a:p>
            <a:pPr lvl="1"/>
            <a:r>
              <a:rPr lang="sk-SK" dirty="0" smtClean="0"/>
              <a:t>Motivovaný vývojom aplikácii pre </a:t>
            </a:r>
            <a:r>
              <a:rPr lang="sk-SK" dirty="0" err="1" smtClean="0"/>
              <a:t>Android</a:t>
            </a:r>
            <a:r>
              <a:rPr lang="sk-SK" dirty="0" smtClean="0"/>
              <a:t> a využívaním nových technológii</a:t>
            </a:r>
          </a:p>
          <a:p>
            <a:r>
              <a:rPr lang="sk-SK" dirty="0" smtClean="0"/>
              <a:t>Peter Bôžik</a:t>
            </a:r>
          </a:p>
          <a:p>
            <a:pPr lvl="1"/>
            <a:r>
              <a:rPr lang="sk-SK" dirty="0" smtClean="0"/>
              <a:t>Skúsenosti s </a:t>
            </a:r>
            <a:r>
              <a:rPr lang="sk-SK" dirty="0" err="1" smtClean="0"/>
              <a:t>objektovo-orientovaným</a:t>
            </a:r>
            <a:r>
              <a:rPr lang="sk-SK" dirty="0" smtClean="0"/>
              <a:t> programovaním</a:t>
            </a:r>
          </a:p>
          <a:p>
            <a:pPr lvl="1"/>
            <a:r>
              <a:rPr lang="sk-SK" dirty="0" smtClean="0"/>
              <a:t>Predchádzajúca práca na rôznych projektoch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Členovia tímu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Ivan </a:t>
            </a:r>
            <a:r>
              <a:rPr lang="sk-SK" dirty="0" smtClean="0"/>
              <a:t>Bešina</a:t>
            </a:r>
          </a:p>
          <a:p>
            <a:pPr lvl="1"/>
            <a:r>
              <a:rPr lang="sk-SK" dirty="0" smtClean="0"/>
              <a:t>Skúsenosti s vyššími programovacími jazykmi a počítačovou grafikou (</a:t>
            </a:r>
            <a:r>
              <a:rPr lang="sk-SK" dirty="0" err="1" smtClean="0"/>
              <a:t>OpenGL</a:t>
            </a:r>
            <a:r>
              <a:rPr lang="sk-SK" dirty="0" smtClean="0"/>
              <a:t> a </a:t>
            </a:r>
            <a:r>
              <a:rPr lang="sk-SK" dirty="0" err="1" smtClean="0"/>
              <a:t>WebGL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Skúsenosti s prácou v tíme</a:t>
            </a:r>
            <a:endParaRPr lang="sk-SK" dirty="0" smtClean="0"/>
          </a:p>
          <a:p>
            <a:r>
              <a:rPr lang="sk-SK" dirty="0" smtClean="0"/>
              <a:t>Tomáš </a:t>
            </a:r>
            <a:r>
              <a:rPr lang="sk-SK" dirty="0" smtClean="0"/>
              <a:t>Halagan</a:t>
            </a:r>
          </a:p>
          <a:p>
            <a:pPr lvl="1"/>
            <a:r>
              <a:rPr lang="sk-SK" dirty="0" smtClean="0"/>
              <a:t>Skúsenosti s </a:t>
            </a:r>
            <a:r>
              <a:rPr lang="sk-SK" dirty="0" err="1" smtClean="0"/>
              <a:t>objektovo-orientovaným</a:t>
            </a:r>
            <a:r>
              <a:rPr lang="sk-SK" dirty="0" smtClean="0"/>
              <a:t> </a:t>
            </a:r>
            <a:r>
              <a:rPr lang="sk-SK" dirty="0" smtClean="0"/>
              <a:t>programovaním na rôznych platformách, vrátane mobilných</a:t>
            </a:r>
          </a:p>
          <a:p>
            <a:pPr lvl="1"/>
            <a:r>
              <a:rPr lang="sk-SK" dirty="0" smtClean="0"/>
              <a:t>Skúsenosti s návrhom jednoduchých flash aplikácii </a:t>
            </a:r>
            <a:endParaRPr lang="sk-SK" dirty="0" smtClean="0"/>
          </a:p>
          <a:p>
            <a:r>
              <a:rPr lang="sk-SK" dirty="0" smtClean="0"/>
              <a:t>Štefan Kováč</a:t>
            </a:r>
          </a:p>
          <a:p>
            <a:pPr lvl="1"/>
            <a:r>
              <a:rPr lang="sk-SK" dirty="0" smtClean="0"/>
              <a:t>Skúsenosti s programovaním v Jave a s prostredím </a:t>
            </a:r>
            <a:r>
              <a:rPr lang="sk-SK" dirty="0" err="1" smtClean="0"/>
              <a:t>Eclipse</a:t>
            </a:r>
            <a:endParaRPr lang="sk-SK" dirty="0" smtClean="0"/>
          </a:p>
          <a:p>
            <a:pPr lvl="1"/>
            <a:r>
              <a:rPr lang="sk-SK" dirty="0" smtClean="0"/>
              <a:t>Spolupráca pri tvorbe aplikácie pre mobilné zariadenia</a:t>
            </a:r>
          </a:p>
          <a:p>
            <a:pPr lvl="1"/>
            <a:r>
              <a:rPr lang="sk-SK" dirty="0" smtClean="0"/>
              <a:t>Záujem o nové technológie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riešenia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Univerzálny program</a:t>
            </a:r>
          </a:p>
          <a:p>
            <a:pPr lvl="1"/>
            <a:r>
              <a:rPr lang="sk-SK" dirty="0" smtClean="0"/>
              <a:t>Možnosť rozšírenia tzv. „mestskými modulmi</a:t>
            </a:r>
            <a:r>
              <a:rPr lang="sk-SK" dirty="0" smtClean="0"/>
              <a:t>“</a:t>
            </a:r>
          </a:p>
          <a:p>
            <a:pPr lvl="1"/>
            <a:r>
              <a:rPr lang="sk-SK" dirty="0" smtClean="0"/>
              <a:t>Mestské moduly obsahujú všetky potrebné dáta a zdroje dát</a:t>
            </a:r>
          </a:p>
          <a:p>
            <a:r>
              <a:rPr lang="sk-SK" dirty="0" smtClean="0"/>
              <a:t>Rozpoznávanie budov</a:t>
            </a:r>
          </a:p>
          <a:p>
            <a:pPr lvl="1"/>
            <a:r>
              <a:rPr lang="sk-SK" dirty="0" smtClean="0"/>
              <a:t>Využitie známych algoritmov na rozpoznávanie obrazu</a:t>
            </a:r>
          </a:p>
          <a:p>
            <a:pPr lvl="1"/>
            <a:r>
              <a:rPr lang="sk-SK" dirty="0" smtClean="0"/>
              <a:t>V prípade viacnásobnej zhody rozhodovanie na základe polohy používateľa</a:t>
            </a:r>
          </a:p>
          <a:p>
            <a:r>
              <a:rPr lang="sk-SK" dirty="0" smtClean="0"/>
              <a:t>Aktuálne kultúrne dianie</a:t>
            </a:r>
          </a:p>
          <a:p>
            <a:pPr lvl="1"/>
            <a:r>
              <a:rPr lang="sk-SK" dirty="0" smtClean="0"/>
              <a:t>Dáta získané z existujúcej databázy (napríklad časopisu </a:t>
            </a:r>
            <a:r>
              <a:rPr lang="sk-SK" dirty="0" err="1" smtClean="0"/>
              <a:t>in.ba</a:t>
            </a:r>
            <a:r>
              <a:rPr lang="sk-SK" dirty="0" smtClean="0"/>
              <a:t>, prípadne mesta)</a:t>
            </a:r>
          </a:p>
          <a:p>
            <a:r>
              <a:rPr lang="sk-SK" dirty="0" smtClean="0"/>
              <a:t>Plánovanie optimálnej cesty</a:t>
            </a:r>
          </a:p>
          <a:p>
            <a:pPr lvl="1"/>
            <a:r>
              <a:rPr lang="sk-SK" dirty="0" smtClean="0"/>
              <a:t>Používateľ vyberie zo zoznamu okolo ktorých objektov chce ísť</a:t>
            </a:r>
          </a:p>
          <a:p>
            <a:pPr lvl="1"/>
            <a:r>
              <a:rPr lang="sk-SK" dirty="0" smtClean="0"/>
              <a:t>Využitie voľne dostupných máp a existujúcich algoritmov pre výpočet najvhodnejšej cesty</a:t>
            </a:r>
          </a:p>
          <a:p>
            <a:pPr lvl="1"/>
            <a:r>
              <a:rPr lang="sk-SK" dirty="0" smtClean="0"/>
              <a:t>Uprednostnenie prioritných ciest</a:t>
            </a:r>
          </a:p>
          <a:p>
            <a:pPr lvl="1"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Zjednodušenie života</a:t>
            </a:r>
          </a:p>
          <a:p>
            <a:r>
              <a:rPr lang="sk-SK" dirty="0" smtClean="0"/>
              <a:t>Záujem o získanie skúseností s novými technológiami</a:t>
            </a:r>
          </a:p>
          <a:p>
            <a:r>
              <a:rPr lang="sk-SK" dirty="0" smtClean="0"/>
              <a:t>Možnosť pomôcť s prezentáciou mesta</a:t>
            </a:r>
          </a:p>
          <a:p>
            <a:r>
              <a:rPr lang="sk-SK" dirty="0" smtClean="0"/>
              <a:t>Šanca presadiť sa s aplikáciou na trhu</a:t>
            </a:r>
          </a:p>
          <a:p>
            <a:r>
              <a:rPr lang="sk-SK" dirty="0" smtClean="0"/>
              <a:t>Snaha priniesť inovatívne riešenie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Rozvrh tímu</a:t>
            </a:r>
            <a:endParaRPr lang="sk-SK" dirty="0"/>
          </a:p>
        </p:txBody>
      </p:sp>
      <p:pic>
        <p:nvPicPr>
          <p:cNvPr id="4" name="Zástupný symbol obsahu 3" descr="rozvrh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8649435" cy="39016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Záver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Aplikácia „Mobilný </a:t>
            </a:r>
            <a:r>
              <a:rPr lang="sk-SK" dirty="0" smtClean="0"/>
              <a:t>sprievodca </a:t>
            </a:r>
            <a:r>
              <a:rPr lang="sk-SK" dirty="0" smtClean="0"/>
              <a:t>mestom“</a:t>
            </a:r>
          </a:p>
          <a:p>
            <a:r>
              <a:rPr lang="sk-SK" dirty="0" smtClean="0"/>
              <a:t>Predstavenie členov tímu</a:t>
            </a:r>
          </a:p>
          <a:p>
            <a:r>
              <a:rPr lang="sk-SK" dirty="0" smtClean="0"/>
              <a:t>Návrh riešenia</a:t>
            </a:r>
          </a:p>
          <a:p>
            <a:r>
              <a:rPr lang="sk-SK" dirty="0" smtClean="0"/>
              <a:t>Tímový rozvrh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115616" y="4221088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dirty="0" smtClean="0"/>
              <a:t>Ďakujeme za pozornosť</a:t>
            </a:r>
            <a:endParaRPr lang="sk-SK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čiatok">
  <a:themeElements>
    <a:clrScheme name="Počiato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čiato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čiato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</TotalTime>
  <Words>337</Words>
  <Application>Microsoft Office PowerPoint</Application>
  <PresentationFormat>Prezentácia na obrazovke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Počiatok</vt:lpstr>
      <vt:lpstr>Mobilný sprievodca mestom (Vývoj aplikácie pre mobilný telefón)</vt:lpstr>
      <vt:lpstr>Vývoj aplikácie pre mobilný telefón</vt:lpstr>
      <vt:lpstr>Mobilný sprievodca mestom</vt:lpstr>
      <vt:lpstr>Členovia tímu</vt:lpstr>
      <vt:lpstr>Členovia tímu</vt:lpstr>
      <vt:lpstr>Návrh riešenia</vt:lpstr>
      <vt:lpstr>Motivácia</vt:lpstr>
      <vt:lpstr>Rozvrh tímu</vt:lpstr>
      <vt:lpstr>Záver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Mobilný sprievodca mestom Vývoj aplikácie pre mobilný telefón</dc:title>
  <dc:creator>Michal</dc:creator>
  <cp:lastModifiedBy>Michal</cp:lastModifiedBy>
  <cp:revision>12</cp:revision>
  <dcterms:created xsi:type="dcterms:W3CDTF">2011-09-26T08:53:56Z</dcterms:created>
  <dcterms:modified xsi:type="dcterms:W3CDTF">2011-09-26T10:14:34Z</dcterms:modified>
</cp:coreProperties>
</file>