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3600400"/>
          </a:xfrm>
        </p:spPr>
        <p:txBody>
          <a:bodyPr>
            <a:normAutofit/>
          </a:bodyPr>
          <a:lstStyle/>
          <a:p>
            <a:r>
              <a:rPr lang="sk-SK" sz="6700" dirty="0" smtClean="0">
                <a:solidFill>
                  <a:schemeClr val="bg1"/>
                </a:solidFill>
              </a:rPr>
              <a:t>Tím 5</a:t>
            </a:r>
            <a:r>
              <a:rPr lang="sk-SK" sz="1600" dirty="0" smtClean="0">
                <a:solidFill>
                  <a:schemeClr val="bg1"/>
                </a:solidFill>
              </a:rPr>
              <a:t/>
            </a:r>
            <a:br>
              <a:rPr lang="sk-SK" sz="1600" dirty="0" smtClean="0">
                <a:solidFill>
                  <a:schemeClr val="bg1"/>
                </a:solidFill>
              </a:rPr>
            </a:br>
            <a:r>
              <a:rPr lang="sk-SK" sz="1600" dirty="0" smtClean="0">
                <a:solidFill>
                  <a:schemeClr val="bg1"/>
                </a:solidFill>
              </a:rPr>
              <a:t/>
            </a:r>
            <a:br>
              <a:rPr lang="sk-SK" sz="1600" dirty="0" smtClean="0">
                <a:solidFill>
                  <a:schemeClr val="bg1"/>
                </a:solidFill>
              </a:rPr>
            </a:br>
            <a:r>
              <a:rPr lang="sk-SK" sz="4000" dirty="0" smtClean="0">
                <a:solidFill>
                  <a:schemeClr val="bg1"/>
                </a:solidFill>
              </a:rPr>
              <a:t>Aplikácia pre platformu Funtoro </a:t>
            </a:r>
            <a:r>
              <a:rPr lang="sk-SK" sz="3600" dirty="0" smtClean="0">
                <a:solidFill>
                  <a:schemeClr val="bg1"/>
                </a:solidFill>
              </a:rPr>
              <a:t>(</a:t>
            </a:r>
            <a:r>
              <a:rPr lang="sk-SK" sz="3200" dirty="0" smtClean="0">
                <a:solidFill>
                  <a:schemeClr val="bg1"/>
                </a:solidFill>
              </a:rPr>
              <a:t>ponuka</a:t>
            </a:r>
            <a:r>
              <a:rPr lang="sk-SK" sz="3600" dirty="0" smtClean="0">
                <a:solidFill>
                  <a:schemeClr val="bg1"/>
                </a:solidFill>
              </a:rPr>
              <a:t>)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013176"/>
            <a:ext cx="6400800" cy="1473200"/>
          </a:xfrm>
        </p:spPr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endParaRPr lang="sk-SK" dirty="0"/>
          </a:p>
          <a:p>
            <a:pPr algn="l"/>
            <a:endParaRPr lang="sk-SK" dirty="0" smtClean="0"/>
          </a:p>
          <a:p>
            <a:pPr algn="l"/>
            <a:r>
              <a:rPr lang="sk-SK" sz="3500" dirty="0" smtClean="0">
                <a:solidFill>
                  <a:schemeClr val="tx1"/>
                </a:solidFill>
              </a:rPr>
              <a:t>  2012/2013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0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Predstavenie tímu</a:t>
            </a:r>
          </a:p>
          <a:p>
            <a:r>
              <a:rPr lang="sk-SK" sz="3600" dirty="0" smtClean="0"/>
              <a:t>Motivácia</a:t>
            </a:r>
          </a:p>
          <a:p>
            <a:r>
              <a:rPr lang="sk-SK" sz="3600" dirty="0" smtClean="0"/>
              <a:t>Koncepcia riešenia</a:t>
            </a:r>
          </a:p>
          <a:p>
            <a:r>
              <a:rPr lang="sk-SK" sz="3600" dirty="0" smtClean="0"/>
              <a:t>Záver</a:t>
            </a:r>
            <a:endParaRPr lang="sk-SK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Obsah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88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60851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Bc. Rastislav </a:t>
            </a:r>
            <a:r>
              <a:rPr lang="sk-SK" dirty="0" err="1" smtClean="0"/>
              <a:t>Bencel</a:t>
            </a:r>
            <a:endParaRPr lang="sk-SK" dirty="0"/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 ovláda programovacie jazyky: C, C++, C</a:t>
            </a:r>
            <a:r>
              <a:rPr lang="en-US" dirty="0" smtClean="0"/>
              <a:t>#</a:t>
            </a:r>
            <a:r>
              <a:rPr lang="sk-SK" dirty="0" smtClean="0"/>
              <a:t>, </a:t>
            </a:r>
            <a:r>
              <a:rPr lang="sk-SK" dirty="0" err="1" smtClean="0"/>
              <a:t>MySQL</a:t>
            </a:r>
            <a:endParaRPr lang="sk-SK" dirty="0" smtClean="0"/>
          </a:p>
          <a:p>
            <a:r>
              <a:rPr lang="sk-SK" dirty="0" smtClean="0"/>
              <a:t>Bc. Tomáš Čerňan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Skúsenosti s monitorovaním vozidiel pomocou GPS (</a:t>
            </a:r>
            <a:r>
              <a:rPr lang="sk-SK" dirty="0" err="1" smtClean="0"/>
              <a:t>Dispečer.sk</a:t>
            </a:r>
            <a:r>
              <a:rPr lang="sk-SK" dirty="0" smtClean="0"/>
              <a:t>) a komunikačnou </a:t>
            </a:r>
            <a:r>
              <a:rPr lang="sk-SK" dirty="0" smtClean="0"/>
              <a:t>jednotkou založenou na podobnom princípe ako Funtoro </a:t>
            </a:r>
            <a:r>
              <a:rPr lang="sk-SK" dirty="0" err="1" smtClean="0"/>
              <a:t>Telematics</a:t>
            </a:r>
            <a:endParaRPr lang="sk-SK" dirty="0" smtClean="0"/>
          </a:p>
          <a:p>
            <a:r>
              <a:rPr lang="sk-SK" dirty="0" smtClean="0"/>
              <a:t>Bc. </a:t>
            </a:r>
            <a:r>
              <a:rPr lang="sk-SK" dirty="0" err="1" smtClean="0"/>
              <a:t>Sanja</a:t>
            </a:r>
            <a:r>
              <a:rPr lang="sk-SK" dirty="0" smtClean="0"/>
              <a:t> </a:t>
            </a:r>
            <a:r>
              <a:rPr lang="sk-SK" dirty="0" err="1" smtClean="0"/>
              <a:t>Marković</a:t>
            </a:r>
            <a:endParaRPr lang="sk-SK" dirty="0"/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Vytváranie web stránok (HTML, CSS), </a:t>
            </a:r>
            <a:r>
              <a:rPr lang="sk-SK" dirty="0" err="1" smtClean="0"/>
              <a:t>Photoshop</a:t>
            </a:r>
            <a:endParaRPr lang="sk-SK" dirty="0" smtClean="0"/>
          </a:p>
          <a:p>
            <a:r>
              <a:rPr lang="sk-SK" dirty="0" smtClean="0"/>
              <a:t>Bc. Ján Maťo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Ovláda programovacie jazyky: C, C</a:t>
            </a:r>
            <a:r>
              <a:rPr lang="en-US" dirty="0" smtClean="0"/>
              <a:t>#</a:t>
            </a:r>
            <a:r>
              <a:rPr lang="sk-SK" dirty="0" smtClean="0"/>
              <a:t>, PHP</a:t>
            </a:r>
          </a:p>
          <a:p>
            <a:r>
              <a:rPr lang="sk-SK" dirty="0" smtClean="0"/>
              <a:t>Bc. </a:t>
            </a:r>
            <a:r>
              <a:rPr lang="sk-SK" dirty="0" err="1" smtClean="0"/>
              <a:t>Nenad</a:t>
            </a:r>
            <a:r>
              <a:rPr lang="sk-SK" dirty="0" smtClean="0"/>
              <a:t> </a:t>
            </a:r>
            <a:r>
              <a:rPr lang="sk-SK" dirty="0" err="1" smtClean="0"/>
              <a:t>Pavlović</a:t>
            </a:r>
            <a:endParaRPr lang="sk-SK" dirty="0" smtClean="0"/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Administrácia siete, tvorba web stránok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Predstavenie tímu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71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Zvýšenie komfortu cestovania</a:t>
            </a:r>
          </a:p>
          <a:p>
            <a:r>
              <a:rPr lang="sk-SK" dirty="0" smtClean="0"/>
              <a:t>Zlepšenie prístupu k informáciám</a:t>
            </a:r>
          </a:p>
          <a:p>
            <a:r>
              <a:rPr lang="sk-SK" dirty="0" smtClean="0"/>
              <a:t>Zatraktívniť čas strávený v dopravnom prostriedku a v mestách</a:t>
            </a:r>
          </a:p>
          <a:p>
            <a:r>
              <a:rPr lang="sk-SK" dirty="0" smtClean="0"/>
              <a:t>Vytvorenie reálne použiteľnej aplikácie</a:t>
            </a:r>
          </a:p>
          <a:p>
            <a:r>
              <a:rPr lang="sk-SK" dirty="0" smtClean="0"/>
              <a:t>Práca s rozvíjajúcou sa platformou </a:t>
            </a:r>
          </a:p>
          <a:p>
            <a:r>
              <a:rPr lang="sk-SK" dirty="0" smtClean="0"/>
              <a:t>Naučiť sa niečo nové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Motivácia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018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Poskytnúť informácie o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Aktuálnej polohe (čas príchodu a vzdialenosť od cieľovej stanice)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Cestovnom poriadku (najvhodnejší prestup)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Dostupnom ubytovaní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Kultúrnych a športových podujatiach a aktivitách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Reštauračných zariadeniach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Správach zo sveta (denná tlač)</a:t>
            </a:r>
          </a:p>
          <a:p>
            <a:pPr lvl="1">
              <a:buFont typeface="Wingdings" pitchFamily="2" charset="2"/>
              <a:buChar char="Ø"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Koncepcia riešenia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11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Rezervácia: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/>
              <a:t>Ubytovania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Lístkov (kultúrne a športové podujatia)</a:t>
            </a:r>
            <a:endParaRPr lang="sk-SK" dirty="0"/>
          </a:p>
          <a:p>
            <a:pPr lvl="1">
              <a:buFont typeface="Wingdings" pitchFamily="2" charset="2"/>
              <a:buChar char="Ø"/>
            </a:pPr>
            <a:r>
              <a:rPr lang="sk-SK" dirty="0"/>
              <a:t>Taxi služby</a:t>
            </a:r>
          </a:p>
          <a:p>
            <a:endParaRPr lang="sk-SK" dirty="0" smtClean="0"/>
          </a:p>
          <a:p>
            <a:r>
              <a:rPr lang="sk-SK" dirty="0" smtClean="0"/>
              <a:t>Propagácia (dotazníky, reklama)</a:t>
            </a:r>
          </a:p>
          <a:p>
            <a:endParaRPr lang="sk-SK" dirty="0"/>
          </a:p>
          <a:p>
            <a:pPr lvl="1">
              <a:buFont typeface="Wingdings" pitchFamily="2" charset="2"/>
              <a:buChar char="Ø"/>
            </a:pPr>
            <a:endParaRPr lang="sk-SK" dirty="0" smtClean="0"/>
          </a:p>
          <a:p>
            <a:pPr marL="301943" lvl="1" indent="0"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Koncepcia riešenia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76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Vytvorenie plne funkčnej aplikácie </a:t>
            </a:r>
            <a:r>
              <a:rPr lang="sk-SK" dirty="0" err="1" smtClean="0"/>
              <a:t>nasaditeľnej</a:t>
            </a:r>
            <a:r>
              <a:rPr lang="sk-SK" dirty="0" smtClean="0"/>
              <a:t> do praxe </a:t>
            </a:r>
          </a:p>
          <a:p>
            <a:r>
              <a:rPr lang="sk-SK" dirty="0" smtClean="0"/>
              <a:t>Uľahčenie a zatraktívnenie každodenného cestovania</a:t>
            </a:r>
          </a:p>
          <a:p>
            <a:r>
              <a:rPr lang="sk-SK" dirty="0" smtClean="0"/>
              <a:t>Sprístupnenie dôležitých informácií o cieľovej stanici </a:t>
            </a:r>
          </a:p>
          <a:p>
            <a:r>
              <a:rPr lang="sk-SK" dirty="0" smtClean="0"/>
              <a:t>Poskytnutie nových služieb pre cestujúceho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Záver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34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3212976"/>
            <a:ext cx="8229600" cy="1252728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tx1"/>
                </a:solidFill>
              </a:rPr>
              <a:t>Ďakujeme za pozornosť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46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ar vlneni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</TotalTime>
  <Words>206</Words>
  <Application>Microsoft Office PowerPoint</Application>
  <PresentationFormat>Prezentácia na obrazovke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Tvar vlnenia</vt:lpstr>
      <vt:lpstr>Tím 5  Aplikácia pre platformu Funtoro (ponuka)</vt:lpstr>
      <vt:lpstr>Obsah</vt:lpstr>
      <vt:lpstr>Predstavenie tímu</vt:lpstr>
      <vt:lpstr>Motivácia</vt:lpstr>
      <vt:lpstr>Koncepcia riešenia</vt:lpstr>
      <vt:lpstr>Koncepcia riešenia</vt:lpstr>
      <vt:lpstr>Záver</vt:lpstr>
      <vt:lpstr>Ďakujeme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Tím 5 Aplikácia pre platformu Funtoro - Ponuka</dc:title>
  <dc:creator>Tomáš Čerňan</dc:creator>
  <cp:lastModifiedBy>Tomáš Čerňan</cp:lastModifiedBy>
  <cp:revision>19</cp:revision>
  <dcterms:created xsi:type="dcterms:W3CDTF">2012-09-30T19:18:06Z</dcterms:created>
  <dcterms:modified xsi:type="dcterms:W3CDTF">2012-10-01T10:25:20Z</dcterms:modified>
</cp:coreProperties>
</file>