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AD4C-E7F2-4A11-8556-84E986D03E4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92E7C-3767-4F0F-ADFA-B12E23CA76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0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2E7C-3767-4F0F-ADFA-B12E23CA769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54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9. 6. 2014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2132856"/>
            <a:ext cx="5400600" cy="432048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Vedúca: Mgr. Alena Kovárová, PhD.</a:t>
            </a:r>
          </a:p>
          <a:p>
            <a:endParaRPr lang="sk-SK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Tím číslo 6 – </a:t>
            </a:r>
            <a:r>
              <a:rPr lang="sk-SK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ViFiiTeam</a:t>
            </a:r>
            <a:r>
              <a:rPr lang="sk-S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Lukáš </a:t>
            </a:r>
            <a:r>
              <a:rPr lang="sk-SK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Cáder</a:t>
            </a:r>
            <a:endParaRPr lang="sk-SK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</a:t>
            </a: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Dušek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Roland </a:t>
            </a: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Gášpár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</a:t>
            </a:r>
            <a:r>
              <a:rPr lang="sk-SK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Londák</a:t>
            </a:r>
            <a:endParaRPr lang="sk-SK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Michal Ševčík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Matej </a:t>
            </a:r>
            <a:r>
              <a:rPr lang="sk-SK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</a:t>
            </a:r>
            <a:endParaRPr lang="sk-SK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600" strike="sng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Jaroslav </a:t>
            </a:r>
            <a:r>
              <a:rPr lang="sk-SK" sz="2600" strike="sng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Dzurilla</a:t>
            </a:r>
            <a:endParaRPr lang="sk-SK" sz="2600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sk-SK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0176" y="908720"/>
            <a:ext cx="4824536" cy="1793167"/>
          </a:xfrm>
        </p:spPr>
        <p:txBody>
          <a:bodyPr/>
          <a:lstStyle/>
          <a:p>
            <a:pPr marL="182880" indent="0">
              <a:buNone/>
            </a:pPr>
            <a:r>
              <a:rPr lang="sk-SK" dirty="0" smtClean="0"/>
              <a:t>Virtuálna FIIT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514600" cy="4191000"/>
          </a:xfrm>
          <a:prstGeom prst="rect">
            <a:avLst/>
          </a:prstGeom>
        </p:spPr>
      </p:pic>
      <p:pic>
        <p:nvPicPr>
          <p:cNvPr id="3074" name="Picture 2" descr="C:\Users\mdusek\Documents\SKOLA\TIMAK\prezentacia\t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591485" cy="9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3537012"/>
            <a:ext cx="5184576" cy="273630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</a:rPr>
              <a:t> Navigácia v budove</a:t>
            </a:r>
            <a:endParaRPr lang="sk-SK" sz="3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</a:rPr>
              <a:t> Rozvrhy</a:t>
            </a:r>
            <a:r>
              <a:rPr lang="sk-SK" sz="3500" dirty="0" smtClean="0">
                <a:solidFill>
                  <a:schemeClr val="tx2"/>
                </a:solidFill>
              </a:rPr>
              <a:t>, úradné </a:t>
            </a:r>
            <a:r>
              <a:rPr lang="sk-SK" sz="3500" dirty="0" smtClean="0">
                <a:solidFill>
                  <a:schemeClr val="tx2"/>
                </a:solidFill>
              </a:rPr>
              <a:t>hodiny</a:t>
            </a:r>
            <a:endParaRPr lang="sk-SK" sz="3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</a:rPr>
              <a:t> MHD spoje</a:t>
            </a:r>
            <a:endParaRPr lang="sk-SK" sz="3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</a:rPr>
              <a:t> Jedálne</a:t>
            </a:r>
            <a:r>
              <a:rPr lang="sk-SK" sz="3500" dirty="0" smtClean="0">
                <a:solidFill>
                  <a:schemeClr val="tx2"/>
                </a:solidFill>
              </a:rPr>
              <a:t>, bufety</a:t>
            </a:r>
          </a:p>
          <a:p>
            <a:endParaRPr lang="sk-SK" dirty="0"/>
          </a:p>
        </p:txBody>
      </p:sp>
      <p:pic>
        <p:nvPicPr>
          <p:cNvPr id="4" name="Picture 2" descr="C:\Users\Matej\Documents\Skola\FIIT\LS_2013_2014\Timovy projekt II\dfn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972"/>
            <a:ext cx="7387367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ej\Desktop\cestov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39" y="1772816"/>
            <a:ext cx="2954175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stcc.edu/cafeteria/_files/images/cafe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89" y="4517401"/>
            <a:ext cx="3347864" cy="2259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92336" y="4221088"/>
            <a:ext cx="8712968" cy="2520280"/>
          </a:xfrm>
          <a:noFill/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Mobilná aplikácia</a:t>
            </a:r>
            <a:endParaRPr lang="sk-SK" sz="3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Všetky </a:t>
            </a: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informácie na </a:t>
            </a: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jednom mieste</a:t>
            </a:r>
            <a:endParaRPr lang="sk-SK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Inteligentné </a:t>
            </a:r>
            <a:r>
              <a:rPr lang="sk-SK" sz="3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</a:t>
            </a:r>
            <a:endParaRPr lang="sk-SK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198317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3152"/>
            <a:ext cx="1983171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198317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Crown\Desktop\fi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152"/>
            <a:ext cx="1983171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9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obsahu 2"/>
          <p:cNvSpPr txBox="1">
            <a:spLocks/>
          </p:cNvSpPr>
          <p:nvPr/>
        </p:nvSpPr>
        <p:spPr>
          <a:xfrm>
            <a:off x="107504" y="3063273"/>
            <a:ext cx="5510063" cy="72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2"/>
                </a:solidFill>
              </a:rPr>
              <a:t>Prenositeľnosť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sk-SK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1035" name="Picture 11" descr="http://upload.wikimedia.org/wikipedia/commons/8/87/Google_Chrome_icon_(20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2" y="3951671"/>
            <a:ext cx="2906328" cy="29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dusek\Documents\SKOLA\TIMAK\prezentacia\firefo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539241" cy="24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206766" cy="46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www.wpi.edu/Academics/CCC/Netops/Wireless/Issues/images/wifi_issu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20" y="2204864"/>
            <a:ext cx="4428086" cy="44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5256584" cy="47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obsahu 2"/>
          <p:cNvSpPr txBox="1">
            <a:spLocks/>
          </p:cNvSpPr>
          <p:nvPr/>
        </p:nvSpPr>
        <p:spPr>
          <a:xfrm>
            <a:off x="107504" y="332656"/>
            <a:ext cx="5510063" cy="72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2"/>
                </a:solidFill>
              </a:rPr>
              <a:t>Aj ako internetová stránka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07504" y="974066"/>
            <a:ext cx="5510063" cy="115879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2"/>
                </a:solidFill>
              </a:rPr>
              <a:t>Integrácia </a:t>
            </a:r>
            <a:r>
              <a:rPr lang="sk-SK" sz="3200" dirty="0" smtClean="0">
                <a:solidFill>
                  <a:schemeClr val="tx2"/>
                </a:solidFill>
              </a:rPr>
              <a:t>informácií </a:t>
            </a:r>
            <a:r>
              <a:rPr lang="sk-SK" sz="3200" dirty="0" smtClean="0">
                <a:solidFill>
                  <a:schemeClr val="tx2"/>
                </a:solidFill>
              </a:rPr>
              <a:t>z  viacerých zdrojov</a:t>
            </a:r>
            <a:endParaRPr lang="sk-SK" sz="3200" dirty="0" smtClean="0">
              <a:solidFill>
                <a:schemeClr val="tx2"/>
              </a:solidFill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107504" y="1988840"/>
            <a:ext cx="4650220" cy="124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tx2"/>
                </a:solidFill>
              </a:rPr>
              <a:t>Cachovanie</a:t>
            </a:r>
            <a:r>
              <a:rPr lang="sk-SK" sz="3200" dirty="0" smtClean="0">
                <a:solidFill>
                  <a:schemeClr val="tx2"/>
                </a:solidFill>
              </a:rPr>
              <a:t> údajov, </a:t>
            </a:r>
            <a:r>
              <a:rPr lang="sk-SK" sz="3200" dirty="0" err="1" smtClean="0">
                <a:solidFill>
                  <a:schemeClr val="tx2"/>
                </a:solidFill>
              </a:rPr>
              <a:t>offline</a:t>
            </a:r>
            <a:r>
              <a:rPr lang="sk-SK" sz="3200" dirty="0" smtClean="0">
                <a:solidFill>
                  <a:schemeClr val="tx2"/>
                </a:solidFill>
              </a:rPr>
              <a:t> režim</a:t>
            </a:r>
            <a:endParaRPr lang="sk-SK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20" name="Zástupný symbol obsahu 2"/>
          <p:cNvSpPr txBox="1">
            <a:spLocks/>
          </p:cNvSpPr>
          <p:nvPr/>
        </p:nvSpPr>
        <p:spPr>
          <a:xfrm>
            <a:off x="92085" y="4503433"/>
            <a:ext cx="5510063" cy="72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2"/>
                </a:solidFill>
              </a:rPr>
              <a:t>Viaceré platformy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sk-SK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1027" name="Picture 3" descr="C:\Users\mdusek\Documents\SKOLA\TIMAK\prezentacia\raul-boot-android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69" y="5204325"/>
            <a:ext cx="2009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.musescore.org/images/window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2" y="5184940"/>
            <a:ext cx="1657602" cy="14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ástupný symbol obsahu 2"/>
          <p:cNvSpPr txBox="1">
            <a:spLocks/>
          </p:cNvSpPr>
          <p:nvPr/>
        </p:nvSpPr>
        <p:spPr>
          <a:xfrm>
            <a:off x="92084" y="3783353"/>
            <a:ext cx="5510063" cy="72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2"/>
                </a:solidFill>
              </a:rPr>
              <a:t>Technológie</a:t>
            </a:r>
            <a:endParaRPr lang="sk-SK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73" y="1988840"/>
            <a:ext cx="4861639" cy="48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dusek\Documents\SKOLA\TIMAK\prezentacia\apple application development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29" y="5279300"/>
            <a:ext cx="1096551" cy="14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7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3" grpId="0" build="p"/>
      <p:bldP spid="14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752</TotalTime>
  <Words>78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Aerodynamika</vt:lpstr>
      <vt:lpstr>Virtuálna FIIT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FIIT</dc:title>
  <dc:creator>Crown</dc:creator>
  <cp:lastModifiedBy>mdusek</cp:lastModifiedBy>
  <cp:revision>22</cp:revision>
  <dcterms:created xsi:type="dcterms:W3CDTF">2014-06-09T06:56:52Z</dcterms:created>
  <dcterms:modified xsi:type="dcterms:W3CDTF">2014-06-09T21:29:14Z</dcterms:modified>
</cp:coreProperties>
</file>