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74" r:id="rId3"/>
    <p:sldId id="272" r:id="rId4"/>
    <p:sldId id="270" r:id="rId5"/>
    <p:sldId id="275" r:id="rId6"/>
    <p:sldId id="259" r:id="rId7"/>
    <p:sldId id="268" r:id="rId8"/>
    <p:sldId id="266" r:id="rId9"/>
    <p:sldId id="262" r:id="rId10"/>
    <p:sldId id="263" r:id="rId11"/>
    <p:sldId id="269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979797"/>
    <a:srgbClr val="009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121" autoAdjust="0"/>
  </p:normalViewPr>
  <p:slideViewPr>
    <p:cSldViewPr>
      <p:cViewPr>
        <p:scale>
          <a:sx n="66" d="100"/>
          <a:sy n="66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5EB68-93B3-4DDE-8646-657361B3B5D6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300E-5079-4193-A9F4-E338478840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52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Spomenut</a:t>
            </a:r>
            <a:r>
              <a:rPr lang="sk-SK" dirty="0" smtClean="0"/>
              <a:t> aj </a:t>
            </a:r>
            <a:r>
              <a:rPr lang="sk-SK" dirty="0" err="1" smtClean="0"/>
              <a:t>ex-clena</a:t>
            </a:r>
            <a:r>
              <a:rPr lang="sk-SK" dirty="0" smtClean="0"/>
              <a:t> </a:t>
            </a:r>
            <a:r>
              <a:rPr lang="sk-SK" dirty="0" err="1" smtClean="0"/>
              <a:t>timu</a:t>
            </a:r>
            <a:r>
              <a:rPr lang="sk-SK" dirty="0" smtClean="0"/>
              <a:t> Jara,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zasluzi</a:t>
            </a:r>
            <a:r>
              <a:rPr lang="sk-SK" baseline="0" dirty="0" smtClean="0"/>
              <a:t> si to byt </a:t>
            </a:r>
            <a:r>
              <a:rPr lang="sk-SK" baseline="0" smtClean="0"/>
              <a:t>spomenuty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0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Spomenut</a:t>
            </a:r>
            <a:r>
              <a:rPr lang="sk-SK" dirty="0" smtClean="0"/>
              <a:t> aj </a:t>
            </a:r>
            <a:r>
              <a:rPr lang="sk-SK" dirty="0" err="1" smtClean="0"/>
              <a:t>ex-clena</a:t>
            </a:r>
            <a:r>
              <a:rPr lang="sk-SK" dirty="0" smtClean="0"/>
              <a:t> </a:t>
            </a:r>
            <a:r>
              <a:rPr lang="sk-SK" dirty="0" err="1" smtClean="0"/>
              <a:t>timu</a:t>
            </a:r>
            <a:r>
              <a:rPr lang="sk-SK" dirty="0" smtClean="0"/>
              <a:t> Jara,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zasluzi</a:t>
            </a:r>
            <a:r>
              <a:rPr lang="sk-SK" baseline="0" dirty="0" smtClean="0"/>
              <a:t> si to byt </a:t>
            </a:r>
            <a:r>
              <a:rPr lang="sk-SK" baseline="0" smtClean="0"/>
              <a:t>spomenuty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0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</a:t>
            </a:r>
            <a:r>
              <a:rPr lang="sk-SK" dirty="0" err="1" smtClean="0"/>
              <a:t>tych</a:t>
            </a:r>
            <a:r>
              <a:rPr lang="sk-SK" dirty="0" smtClean="0"/>
              <a:t> </a:t>
            </a:r>
            <a:r>
              <a:rPr lang="sk-SK" dirty="0" err="1" smtClean="0"/>
              <a:t>informaciach</a:t>
            </a:r>
            <a:r>
              <a:rPr lang="sk-SK" baseline="0" dirty="0" smtClean="0"/>
              <a:t> o nasej skole </a:t>
            </a:r>
            <a:r>
              <a:rPr lang="sk-SK" baseline="0" dirty="0" err="1" smtClean="0"/>
              <a:t>mozes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spomenut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ze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nasom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pripade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su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jedalne</a:t>
            </a:r>
            <a:r>
              <a:rPr lang="sk-SK" baseline="0" dirty="0" smtClean="0"/>
              <a:t>, mapy, pre </a:t>
            </a:r>
            <a:r>
              <a:rPr lang="sk-SK" baseline="0" dirty="0" err="1" smtClean="0"/>
              <a:t>novym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studentov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informacie</a:t>
            </a:r>
            <a:r>
              <a:rPr lang="sk-SK" baseline="0" dirty="0" smtClean="0"/>
              <a:t> z </a:t>
            </a:r>
            <a:r>
              <a:rPr lang="sk-SK" baseline="0" dirty="0" err="1" smtClean="0"/>
              <a:t>AISu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</a:t>
            </a:r>
            <a:r>
              <a:rPr lang="sk-SK" dirty="0" err="1" smtClean="0"/>
              <a:t>PhoneGape</a:t>
            </a:r>
            <a:r>
              <a:rPr lang="sk-SK" dirty="0" smtClean="0"/>
              <a:t> </a:t>
            </a:r>
            <a:r>
              <a:rPr lang="sk-SK" dirty="0" err="1" smtClean="0"/>
              <a:t>povedat</a:t>
            </a:r>
            <a:r>
              <a:rPr lang="sk-SK" dirty="0" smtClean="0"/>
              <a:t> </a:t>
            </a:r>
            <a:r>
              <a:rPr lang="sk-SK" dirty="0" err="1" smtClean="0"/>
              <a:t>ze</a:t>
            </a:r>
            <a:r>
              <a:rPr lang="sk-SK" dirty="0" smtClean="0"/>
              <a:t> tejto </a:t>
            </a:r>
            <a:r>
              <a:rPr lang="sk-SK" dirty="0" err="1" smtClean="0"/>
              <a:t>technologii</a:t>
            </a:r>
            <a:r>
              <a:rPr lang="sk-SK" dirty="0" smtClean="0"/>
              <a:t> sa budeme </a:t>
            </a:r>
            <a:r>
              <a:rPr lang="sk-SK" dirty="0" err="1" smtClean="0"/>
              <a:t>venovat</a:t>
            </a:r>
            <a:r>
              <a:rPr lang="sk-SK" dirty="0" smtClean="0"/>
              <a:t> </a:t>
            </a:r>
            <a:r>
              <a:rPr lang="sk-SK" dirty="0" err="1" smtClean="0"/>
              <a:t>blizsie</a:t>
            </a:r>
            <a:r>
              <a:rPr lang="sk-SK" dirty="0" smtClean="0"/>
              <a:t> v </a:t>
            </a:r>
            <a:r>
              <a:rPr lang="sk-SK" dirty="0" err="1" smtClean="0"/>
              <a:t>dalsej</a:t>
            </a:r>
            <a:r>
              <a:rPr lang="sk-SK" dirty="0" smtClean="0"/>
              <a:t> </a:t>
            </a:r>
            <a:r>
              <a:rPr lang="sk-SK" dirty="0" err="1" smtClean="0"/>
              <a:t>casti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prezentacie</a:t>
            </a:r>
            <a:endParaRPr lang="sk-SK" baseline="0" dirty="0" smtClean="0"/>
          </a:p>
          <a:p>
            <a:endParaRPr lang="sk-SK" baseline="0" dirty="0" smtClean="0"/>
          </a:p>
          <a:p>
            <a:r>
              <a:rPr lang="sk-SK" baseline="0" dirty="0" err="1" smtClean="0"/>
              <a:t>Spoemnut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driven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development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agilny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vyvoj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95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 mnoho </a:t>
            </a:r>
            <a:r>
              <a:rPr lang="sk-SK" dirty="0" err="1" smtClean="0"/>
              <a:t>dalsich</a:t>
            </a:r>
            <a:r>
              <a:rPr lang="sk-SK" dirty="0" smtClean="0"/>
              <a:t> veci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276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Cca 1mesiac by trvala </a:t>
            </a:r>
            <a:r>
              <a:rPr lang="sk-SK" dirty="0" err="1" smtClean="0"/>
              <a:t>migracia</a:t>
            </a:r>
            <a:r>
              <a:rPr lang="sk-SK" dirty="0" smtClean="0"/>
              <a:t> na </a:t>
            </a:r>
            <a:r>
              <a:rPr lang="sk-SK" dirty="0" err="1" smtClean="0"/>
              <a:t>inu</a:t>
            </a:r>
            <a:r>
              <a:rPr lang="sk-SK" dirty="0" smtClean="0"/>
              <a:t> budovu </a:t>
            </a:r>
            <a:r>
              <a:rPr lang="sk-SK" dirty="0" err="1" smtClean="0"/>
              <a:t>mozno</a:t>
            </a:r>
            <a:r>
              <a:rPr lang="sk-SK" dirty="0" smtClean="0"/>
              <a:t> menej </a:t>
            </a:r>
            <a:r>
              <a:rPr lang="sk-SK" dirty="0" err="1" smtClean="0"/>
              <a:t>mozno</a:t>
            </a:r>
            <a:r>
              <a:rPr lang="sk-SK" dirty="0" smtClean="0"/>
              <a:t> viac v </a:t>
            </a:r>
            <a:r>
              <a:rPr lang="sk-SK" dirty="0" err="1" smtClean="0"/>
              <a:t>zavislosti</a:t>
            </a:r>
            <a:r>
              <a:rPr lang="sk-SK" dirty="0" smtClean="0"/>
              <a:t> od rozsahu prac (kvalita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podkladovych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map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spolupraca</a:t>
            </a:r>
            <a:r>
              <a:rPr lang="sk-SK" baseline="0" dirty="0" smtClean="0"/>
              <a:t> s AIS, zdroj </a:t>
            </a:r>
            <a:r>
              <a:rPr lang="sk-SK" baseline="0" dirty="0" err="1" smtClean="0"/>
              <a:t>jedalni</a:t>
            </a:r>
            <a:r>
              <a:rPr lang="sk-SK" baseline="0" dirty="0" smtClean="0"/>
              <a:t>) </a:t>
            </a:r>
            <a:r>
              <a:rPr lang="sk-SK" baseline="0" dirty="0" err="1" smtClean="0"/>
              <a:t>atd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75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dirty="0" smtClean="0"/>
              <a:t>Upravte štýly predlohy textu</a:t>
            </a:r>
            <a:endParaRPr kumimoji="0" lang="en-US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dirty="0" smtClean="0"/>
              <a:t>Upravte štýl predlohy textu.</a:t>
            </a:r>
          </a:p>
          <a:p>
            <a:pPr lvl="1" eaLnBrk="1" latinLnBrk="0" hangingPunct="1"/>
            <a:r>
              <a:rPr kumimoji="0" lang="sk-SK" dirty="0" smtClean="0"/>
              <a:t>Druhá úroveň</a:t>
            </a:r>
          </a:p>
          <a:p>
            <a:pPr lvl="2" eaLnBrk="1" latinLnBrk="0" hangingPunct="1"/>
            <a:r>
              <a:rPr kumimoji="0" lang="sk-SK" dirty="0" smtClean="0"/>
              <a:t>Tretia úroveň</a:t>
            </a:r>
          </a:p>
          <a:p>
            <a:pPr lvl="3" eaLnBrk="1" latinLnBrk="0" hangingPunct="1"/>
            <a:r>
              <a:rPr kumimoji="0" lang="sk-SK" dirty="0" smtClean="0"/>
              <a:t>Štvrtá úroveň</a:t>
            </a:r>
          </a:p>
          <a:p>
            <a:pPr lvl="4" eaLnBrk="1" latinLnBrk="0" hangingPunct="1"/>
            <a:r>
              <a:rPr kumimoji="0" lang="sk-SK" dirty="0" smtClean="0"/>
              <a:t>Piata úroveň</a:t>
            </a:r>
            <a:endParaRPr kumimoji="0" lang="en-US" dirty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C83212-EC55-40B1-A96E-832A6B64CE39}" type="datetimeFigureOut">
              <a:rPr lang="sk-SK" smtClean="0"/>
              <a:t>13. 6. 2014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usek\Documents\SKOLA\TIMAK\letaky\predna-te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/>
        </p:blipFill>
        <p:spPr bwMode="auto">
          <a:xfrm>
            <a:off x="2699792" y="2636912"/>
            <a:ext cx="3691971" cy="40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usek\Documents\SKOLA\TIMAK\letaky\tp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945410" cy="15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764704"/>
            <a:ext cx="4753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949494"/>
                </a:solidFill>
                <a:cs typeface="Times New Roman" panose="02020603050405020304" pitchFamily="18" charset="0"/>
              </a:rPr>
              <a:t>FINÁLE</a:t>
            </a:r>
            <a:endParaRPr lang="sk-SK" sz="6600" b="1" dirty="0">
              <a:solidFill>
                <a:srgbClr val="94949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Prenositeľnosť na inú doménu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dirty="0" smtClean="0"/>
              <a:t>Aplikácia je aktuálne nasadené na našej škole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Najľahšie prenositeľná na inú fakultu STU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Zdroj dát: mapy, jedálne, MHD, AIS</a:t>
            </a:r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 marL="0" indent="0">
              <a:buClr>
                <a:srgbClr val="0070C0"/>
              </a:buClr>
              <a:buNone/>
            </a:pPr>
            <a:r>
              <a:rPr lang="sk-SK" dirty="0" smtClean="0"/>
              <a:t>Iné doménové oblasti: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Úrady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Nemocnice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Nákupné centrá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Ostatné vysoké školy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Letiská</a:t>
            </a:r>
            <a:endParaRPr lang="en-US" dirty="0" smtClean="0"/>
          </a:p>
          <a:p>
            <a:pPr>
              <a:buClr>
                <a:srgbClr val="0070C0"/>
              </a:buClr>
            </a:pPr>
            <a:r>
              <a:rPr lang="en-US" dirty="0" smtClean="0"/>
              <a:t>Business </a:t>
            </a:r>
            <a:r>
              <a:rPr lang="sk-SK" dirty="0" smtClean="0"/>
              <a:t>centrá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233519" cy="38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sk-SK" dirty="0"/>
              <a:t>Ľahko prenositeľná na inú doménu</a:t>
            </a:r>
          </a:p>
          <a:p>
            <a:pPr>
              <a:buClr>
                <a:srgbClr val="0070C0"/>
              </a:buClr>
            </a:pPr>
            <a:r>
              <a:rPr lang="sk-SK" dirty="0"/>
              <a:t>Multiplatformová aplikácia</a:t>
            </a:r>
          </a:p>
          <a:p>
            <a:pPr>
              <a:buClr>
                <a:srgbClr val="0070C0"/>
              </a:buClr>
            </a:pPr>
            <a:r>
              <a:rPr lang="sk-SK" dirty="0"/>
              <a:t>Prototyp inteligentného vyhľadávania</a:t>
            </a:r>
          </a:p>
          <a:p>
            <a:pPr>
              <a:buClr>
                <a:srgbClr val="0070C0"/>
              </a:buClr>
            </a:pPr>
            <a:r>
              <a:rPr lang="sk-SK" dirty="0"/>
              <a:t>Aplikácia </a:t>
            </a:r>
            <a:r>
              <a:rPr lang="en-US" dirty="0"/>
              <a:t>m</a:t>
            </a:r>
            <a:r>
              <a:rPr lang="sk-SK" dirty="0"/>
              <a:t>á vždy aktuálne údaje</a:t>
            </a:r>
          </a:p>
          <a:p>
            <a:pPr lvl="1">
              <a:buClr>
                <a:srgbClr val="0070C0"/>
              </a:buClr>
            </a:pPr>
            <a:r>
              <a:rPr lang="sk-SK" dirty="0"/>
              <a:t>Navyše si načítava údaje na 7 dní dopredu, takže funguje plnohodnotne aj bez stáleho internetu</a:t>
            </a:r>
          </a:p>
          <a:p>
            <a:pPr>
              <a:buClr>
                <a:srgbClr val="0070C0"/>
              </a:buClr>
            </a:pPr>
            <a:r>
              <a:rPr lang="sk-SK" dirty="0"/>
              <a:t>Kompletný </a:t>
            </a:r>
            <a:r>
              <a:rPr lang="sk-SK" dirty="0" err="1"/>
              <a:t>redizajn</a:t>
            </a:r>
            <a:r>
              <a:rPr lang="sk-SK" dirty="0"/>
              <a:t> pôvodnej aplikácie</a:t>
            </a:r>
          </a:p>
          <a:p>
            <a:pPr>
              <a:buClr>
                <a:srgbClr val="0070C0"/>
              </a:buClr>
            </a:pPr>
            <a:r>
              <a:rPr lang="sk-SK" dirty="0"/>
              <a:t>Nová funkcionalita, nové vlastnosti a ďalšie </a:t>
            </a:r>
            <a:r>
              <a:rPr lang="sk-SK" dirty="0" smtClean="0"/>
              <a:t>informácie</a:t>
            </a:r>
            <a:endParaRPr lang="sk-SK" dirty="0"/>
          </a:p>
          <a:p>
            <a:pPr lvl="1">
              <a:buClr>
                <a:srgbClr val="0070C0"/>
              </a:buClr>
            </a:pPr>
            <a:r>
              <a:rPr lang="sk-SK" dirty="0"/>
              <a:t>To všetko podľa požiadaviek používateľov</a:t>
            </a:r>
          </a:p>
        </p:txBody>
      </p:sp>
    </p:spTree>
    <p:extLst>
      <p:ext uri="{BB962C8B-B14F-4D97-AF65-F5344CB8AC3E}">
        <p14:creationId xmlns:p14="http://schemas.microsoft.com/office/powerpoint/2010/main" val="33530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427984" y="5013176"/>
            <a:ext cx="4564062" cy="1514475"/>
          </a:xfrm>
        </p:spPr>
        <p:txBody>
          <a:bodyPr>
            <a:normAutofit/>
          </a:bodyPr>
          <a:lstStyle/>
          <a:p>
            <a:pPr algn="l">
              <a:buClr>
                <a:srgbClr val="0070C0"/>
              </a:buClr>
            </a:pPr>
            <a:r>
              <a:rPr lang="sk-SK" sz="2000" b="1" dirty="0"/>
              <a:t>Vedúca: </a:t>
            </a:r>
            <a:r>
              <a:rPr lang="sk-SK" sz="2000" dirty="0"/>
              <a:t>Mgr. Alena </a:t>
            </a:r>
            <a:r>
              <a:rPr lang="sk-SK" sz="2000" dirty="0" err="1"/>
              <a:t>Kovarová</a:t>
            </a:r>
            <a:r>
              <a:rPr lang="sk-SK" sz="2000" dirty="0"/>
              <a:t>, PhD.</a:t>
            </a:r>
          </a:p>
          <a:p>
            <a:pPr algn="l">
              <a:buClr>
                <a:srgbClr val="0070C0"/>
              </a:buClr>
            </a:pPr>
            <a:r>
              <a:rPr lang="sk-SK" sz="2000" b="1" dirty="0"/>
              <a:t>Členovia: </a:t>
            </a:r>
            <a:r>
              <a:rPr lang="sk-SK" sz="2000" dirty="0"/>
              <a:t>Lukáš </a:t>
            </a:r>
            <a:r>
              <a:rPr lang="sk-SK" sz="2000" dirty="0" err="1"/>
              <a:t>Cáder</a:t>
            </a:r>
            <a:r>
              <a:rPr lang="sk-SK" sz="2000" dirty="0"/>
              <a:t>, Martin </a:t>
            </a:r>
            <a:r>
              <a:rPr lang="sk-SK" sz="2000" dirty="0" err="1"/>
              <a:t>Dušek</a:t>
            </a:r>
            <a:r>
              <a:rPr lang="sk-SK" sz="2000" dirty="0"/>
              <a:t>, </a:t>
            </a:r>
            <a:r>
              <a:rPr lang="sk-SK" sz="2000" dirty="0" smtClean="0"/>
              <a:t>Roland </a:t>
            </a:r>
            <a:r>
              <a:rPr lang="sk-SK" sz="2000" dirty="0" err="1"/>
              <a:t>Gášpár</a:t>
            </a:r>
            <a:r>
              <a:rPr lang="sk-SK" sz="2000" dirty="0"/>
              <a:t>, Martin </a:t>
            </a:r>
            <a:r>
              <a:rPr lang="sk-SK" sz="2000" dirty="0" err="1"/>
              <a:t>Londák</a:t>
            </a:r>
            <a:r>
              <a:rPr lang="sk-SK" sz="2000" dirty="0"/>
              <a:t>, Michal Ševčík, Matej </a:t>
            </a:r>
            <a:r>
              <a:rPr lang="sk-SK" sz="2000" dirty="0" err="1" smtClean="0"/>
              <a:t>Toma</a:t>
            </a:r>
            <a:r>
              <a:rPr lang="sk-SK" sz="2000" dirty="0" smtClean="0"/>
              <a:t>, </a:t>
            </a:r>
            <a:r>
              <a:rPr lang="sk-SK" sz="2000" strike="sngStrike" dirty="0"/>
              <a:t>Jaroslav </a:t>
            </a:r>
            <a:r>
              <a:rPr lang="sk-SK" sz="2000" strike="sngStrike" dirty="0" err="1" smtClean="0"/>
              <a:t>Dzurilla</a:t>
            </a:r>
            <a:r>
              <a:rPr lang="sk-SK" sz="2000" strike="sngStrike" dirty="0" smtClean="0"/>
              <a:t> </a:t>
            </a:r>
            <a:endParaRPr lang="sk-SK" sz="2000" strike="sngStrike" dirty="0"/>
          </a:p>
          <a:p>
            <a:endParaRPr lang="sk-SK" sz="1800" dirty="0"/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412777"/>
            <a:ext cx="9144000" cy="1152127"/>
          </a:xfrm>
          <a:solidFill>
            <a:srgbClr val="0098DC"/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Virtuálna </a:t>
            </a:r>
            <a:r>
              <a:rPr lang="sk-SK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FIIT </a:t>
            </a:r>
            <a:r>
              <a:rPr lang="sk-SK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Tím </a:t>
            </a:r>
            <a:r>
              <a:rPr lang="sk-SK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č. </a:t>
            </a:r>
            <a:r>
              <a:rPr lang="sk-SK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sk-SK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mdusek\Documents\SKOLA\TIMAK\letaky\predna-te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/>
        </p:blipFill>
        <p:spPr bwMode="auto">
          <a:xfrm>
            <a:off x="447981" y="2780928"/>
            <a:ext cx="3691971" cy="40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usek\Documents\SKOLA\TIMAK\letaky\tp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93" y="241951"/>
            <a:ext cx="587221" cy="9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328" y="45774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949494"/>
                </a:solidFill>
                <a:cs typeface="Times New Roman" panose="02020603050405020304" pitchFamily="18" charset="0"/>
              </a:rPr>
              <a:t>FINÁLE</a:t>
            </a:r>
            <a:endParaRPr lang="sk-SK" sz="2800" b="1" dirty="0">
              <a:solidFill>
                <a:srgbClr val="94949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715 3.7037E-6 L 0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505075"/>
            <a:ext cx="56689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373998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42" y="1004466"/>
            <a:ext cx="5593183" cy="7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52926"/>
            <a:ext cx="3344935" cy="54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62" y="5423694"/>
            <a:ext cx="4353763" cy="7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2850393" cy="7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Riešenie do vrecka</a:t>
            </a:r>
            <a:endParaRPr lang="sk-SK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83" y="1340768"/>
            <a:ext cx="2881220" cy="49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759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Integrácia na rôzne systémy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02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192687" cy="92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72" y="1011118"/>
            <a:ext cx="3292576" cy="26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06330"/>
            <a:ext cx="1926886" cy="101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15693"/>
            <a:ext cx="1657487" cy="31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16655"/>
            <a:ext cx="17716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67" y="5013176"/>
            <a:ext cx="1978467" cy="11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Funkcionalita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pPr>
              <a:buClr>
                <a:srgbClr val="0098DC"/>
              </a:buClr>
            </a:pPr>
            <a:r>
              <a:rPr lang="sk-SK" dirty="0"/>
              <a:t>Vyhľadávanie v prirodzenom jazyku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Osobný rozvrh</a:t>
            </a:r>
            <a:endParaRPr lang="sk-SK" dirty="0"/>
          </a:p>
          <a:p>
            <a:pPr>
              <a:buClr>
                <a:srgbClr val="0098DC"/>
              </a:buClr>
            </a:pPr>
            <a:r>
              <a:rPr lang="sk-SK" dirty="0"/>
              <a:t>Harmonogram školského roka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QR </a:t>
            </a:r>
            <a:r>
              <a:rPr lang="sk-SK" dirty="0"/>
              <a:t>čítačka vizitiek učiteľov</a:t>
            </a:r>
          </a:p>
          <a:p>
            <a:pPr>
              <a:buClr>
                <a:srgbClr val="0098DC"/>
              </a:buClr>
            </a:pPr>
            <a:r>
              <a:rPr lang="sk-SK" dirty="0"/>
              <a:t>Otváracie hodiny </a:t>
            </a:r>
            <a:r>
              <a:rPr lang="sk-SK" dirty="0" err="1"/>
              <a:t>štud</a:t>
            </a:r>
            <a:r>
              <a:rPr lang="sk-SK" dirty="0"/>
              <a:t>. </a:t>
            </a:r>
            <a:r>
              <a:rPr lang="sk-SK" dirty="0" err="1" smtClean="0"/>
              <a:t>odd</a:t>
            </a:r>
            <a:endParaRPr lang="sk-SK" dirty="0" smtClean="0"/>
          </a:p>
          <a:p>
            <a:pPr>
              <a:buClr>
                <a:srgbClr val="0098DC"/>
              </a:buClr>
            </a:pPr>
            <a:r>
              <a:rPr lang="sk-SK" dirty="0" smtClean="0"/>
              <a:t>Mapa budovy a okolia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Odchody MHD</a:t>
            </a:r>
          </a:p>
          <a:p>
            <a:pPr>
              <a:buClr>
                <a:srgbClr val="0098DC"/>
              </a:buClr>
            </a:pPr>
            <a:r>
              <a:rPr lang="sk-SK" dirty="0"/>
              <a:t>Rozvrhy </a:t>
            </a:r>
            <a:r>
              <a:rPr lang="sk-SK" dirty="0" smtClean="0"/>
              <a:t>učiteľov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RSS správy z </a:t>
            </a:r>
            <a:r>
              <a:rPr lang="sk-SK" dirty="0" err="1" smtClean="0"/>
              <a:t>FIIT.sk</a:t>
            </a:r>
            <a:endParaRPr lang="sk-SK" dirty="0" smtClean="0"/>
          </a:p>
          <a:p>
            <a:pPr>
              <a:buClr>
                <a:srgbClr val="0098DC"/>
              </a:buClr>
            </a:pPr>
            <a:r>
              <a:rPr lang="sk-SK" dirty="0"/>
              <a:t>Jedálne </a:t>
            </a:r>
            <a:r>
              <a:rPr lang="sk-SK" dirty="0" smtClean="0"/>
              <a:t>lístky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Rozvrh skúšok</a:t>
            </a:r>
            <a:endParaRPr lang="sk-SK" dirty="0"/>
          </a:p>
          <a:p>
            <a:pPr>
              <a:buClr>
                <a:srgbClr val="0098DC"/>
              </a:buClr>
            </a:pPr>
            <a:endParaRPr lang="sk-SK" dirty="0" smtClean="0"/>
          </a:p>
          <a:p>
            <a:pPr>
              <a:buClr>
                <a:srgbClr val="0098DC"/>
              </a:buClr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10" y="1916831"/>
            <a:ext cx="2491127" cy="31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132183" cy="338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70" y="1939466"/>
            <a:ext cx="2299378" cy="32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90589"/>
            <a:ext cx="277971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68" y="1950591"/>
            <a:ext cx="2502772" cy="356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07" y="1528786"/>
            <a:ext cx="2055158" cy="329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66" y="3283908"/>
            <a:ext cx="2005038" cy="31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304256" cy="30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97" y="2090589"/>
            <a:ext cx="2253977" cy="34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8" y="2186384"/>
            <a:ext cx="2006590" cy="318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85" y="2446189"/>
            <a:ext cx="2006889" cy="28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44" y="2171080"/>
            <a:ext cx="2068332" cy="32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3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Internetové pripojenie</a:t>
            </a:r>
            <a:endParaRPr lang="sk-SK" dirty="0"/>
          </a:p>
        </p:txBody>
      </p:sp>
      <p:pic>
        <p:nvPicPr>
          <p:cNvPr id="4" name="Picture 2" descr="https://www.wpi.edu/Academics/CCC/Netops/Wireless/Issues/images/wifi_issu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sk-SK" dirty="0" smtClean="0"/>
              <a:t>Vyhľadávanie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sz="2800" dirty="0" err="1">
                <a:solidFill>
                  <a:srgbClr val="404040"/>
                </a:solidFill>
              </a:rPr>
              <a:t>indexové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vyhľadávanie</a:t>
            </a:r>
            <a:r>
              <a:rPr lang="en-US" sz="2800" dirty="0">
                <a:solidFill>
                  <a:srgbClr val="404040"/>
                </a:solidFill>
              </a:rPr>
              <a:t> v </a:t>
            </a:r>
            <a:r>
              <a:rPr lang="en-US" sz="2800" dirty="0" err="1">
                <a:solidFill>
                  <a:srgbClr val="404040"/>
                </a:solidFill>
              </a:rPr>
              <a:t>rámci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aplikácie</a:t>
            </a:r>
            <a:endParaRPr lang="sk-SK" sz="28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rgbClr val="404040"/>
                </a:solidFill>
              </a:rPr>
              <a:t>dáta</a:t>
            </a:r>
            <a:r>
              <a:rPr lang="en-US" sz="2600" dirty="0">
                <a:solidFill>
                  <a:srgbClr val="404040"/>
                </a:solidFill>
              </a:rPr>
              <a:t>: </a:t>
            </a:r>
            <a:r>
              <a:rPr lang="en-US" sz="2600" dirty="0" err="1">
                <a:solidFill>
                  <a:srgbClr val="404040"/>
                </a:solidFill>
              </a:rPr>
              <a:t>miestnosti</a:t>
            </a:r>
            <a:r>
              <a:rPr lang="en-US" sz="2600" dirty="0">
                <a:solidFill>
                  <a:srgbClr val="404040"/>
                </a:solidFill>
              </a:rPr>
              <a:t>, </a:t>
            </a:r>
            <a:r>
              <a:rPr lang="en-US" sz="2600" dirty="0" err="1">
                <a:solidFill>
                  <a:srgbClr val="404040"/>
                </a:solidFill>
              </a:rPr>
              <a:t>vyučujúci</a:t>
            </a:r>
            <a:r>
              <a:rPr lang="en-US" sz="2600" dirty="0">
                <a:solidFill>
                  <a:srgbClr val="404040"/>
                </a:solidFill>
              </a:rPr>
              <a:t>, MHD</a:t>
            </a:r>
            <a:r>
              <a:rPr lang="en-US" sz="2600" dirty="0" smtClean="0">
                <a:solidFill>
                  <a:srgbClr val="404040"/>
                </a:solidFill>
              </a:rPr>
              <a:t>...</a:t>
            </a:r>
            <a:endParaRPr lang="sk-SK" sz="2600" dirty="0" smtClean="0">
              <a:solidFill>
                <a:srgbClr val="404040"/>
              </a:solidFill>
            </a:endParaRPr>
          </a:p>
          <a:p>
            <a:pPr marL="320040" lvl="1" indent="0">
              <a:buClr>
                <a:srgbClr val="0070C0"/>
              </a:buClr>
              <a:buNone/>
            </a:pPr>
            <a:endParaRPr lang="sk-SK" dirty="0">
              <a:solidFill>
                <a:srgbClr val="404040"/>
              </a:solidFill>
            </a:endParaRPr>
          </a:p>
          <a:p>
            <a:pPr>
              <a:buClr>
                <a:srgbClr val="0070C0"/>
              </a:buClr>
            </a:pPr>
            <a:r>
              <a:rPr lang="en-US" sz="3000" dirty="0" err="1">
                <a:solidFill>
                  <a:srgbClr val="404040"/>
                </a:solidFill>
              </a:rPr>
              <a:t>fulltextové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>
                <a:solidFill>
                  <a:srgbClr val="404040"/>
                </a:solidFill>
              </a:rPr>
              <a:t>vyhľadávanie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>
                <a:solidFill>
                  <a:srgbClr val="404040"/>
                </a:solidFill>
              </a:rPr>
              <a:t>nad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>
                <a:solidFill>
                  <a:srgbClr val="404040"/>
                </a:solidFill>
              </a:rPr>
              <a:t>bázou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dát</a:t>
            </a:r>
            <a:endParaRPr lang="sk-SK" sz="30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2800" dirty="0" smtClean="0">
                <a:solidFill>
                  <a:srgbClr val="404040"/>
                </a:solidFill>
              </a:rPr>
              <a:t>Momentálne ako </a:t>
            </a:r>
            <a:r>
              <a:rPr lang="sk-SK" sz="2800" b="1" dirty="0" smtClean="0">
                <a:solidFill>
                  <a:srgbClr val="404040"/>
                </a:solidFill>
              </a:rPr>
              <a:t>prototyp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</a:rPr>
              <a:t>komunikácia</a:t>
            </a:r>
            <a:r>
              <a:rPr lang="en-US" sz="2800" dirty="0">
                <a:solidFill>
                  <a:srgbClr val="404040"/>
                </a:solidFill>
              </a:rPr>
              <a:t> so </a:t>
            </a:r>
            <a:r>
              <a:rPr lang="en-US" sz="2800" dirty="0" err="1" smtClean="0">
                <a:solidFill>
                  <a:srgbClr val="404040"/>
                </a:solidFill>
              </a:rPr>
              <a:t>serverom</a:t>
            </a:r>
            <a:endParaRPr lang="sk-SK" sz="28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04040"/>
                </a:solidFill>
              </a:rPr>
              <a:t>Elasticsearch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na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smtClean="0">
                <a:solidFill>
                  <a:srgbClr val="404040"/>
                </a:solidFill>
              </a:rPr>
              <a:t>server</a:t>
            </a:r>
            <a:r>
              <a:rPr lang="sk-SK" sz="2800" dirty="0" smtClean="0">
                <a:solidFill>
                  <a:srgbClr val="404040"/>
                </a:solidFill>
              </a:rPr>
              <a:t>i</a:t>
            </a:r>
          </a:p>
          <a:p>
            <a:pPr marL="320040" lvl="1" indent="0">
              <a:buClr>
                <a:srgbClr val="0070C0"/>
              </a:buClr>
              <a:buNone/>
            </a:pPr>
            <a:r>
              <a:rPr lang="sk-SK" sz="2800" dirty="0" smtClean="0">
                <a:solidFill>
                  <a:srgbClr val="404040"/>
                </a:solidFill>
              </a:rPr>
              <a:t>   </a:t>
            </a:r>
            <a:r>
              <a:rPr lang="en-US" sz="2800" dirty="0" smtClean="0">
                <a:solidFill>
                  <a:srgbClr val="404040"/>
                </a:solidFill>
              </a:rPr>
              <a:t>(</a:t>
            </a:r>
            <a:r>
              <a:rPr lang="en-US" sz="2800" dirty="0" err="1">
                <a:solidFill>
                  <a:srgbClr val="404040"/>
                </a:solidFill>
              </a:rPr>
              <a:t>noSQL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databáza</a:t>
            </a:r>
            <a:r>
              <a:rPr lang="en-US" sz="2800" dirty="0">
                <a:solidFill>
                  <a:srgbClr val="404040"/>
                </a:solidFill>
              </a:rPr>
              <a:t> + </a:t>
            </a:r>
            <a:r>
              <a:rPr lang="en-US" sz="2800" dirty="0" err="1">
                <a:solidFill>
                  <a:srgbClr val="404040"/>
                </a:solidFill>
              </a:rPr>
              <a:t>fulltextové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vyhľadávanie</a:t>
            </a:r>
            <a:r>
              <a:rPr lang="en-US" sz="2800" dirty="0" smtClean="0">
                <a:solidFill>
                  <a:srgbClr val="404040"/>
                </a:solidFill>
              </a:rPr>
              <a:t>)</a:t>
            </a:r>
            <a:endParaRPr lang="sk-SK" sz="28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</a:rPr>
              <a:t>dáta</a:t>
            </a:r>
            <a:r>
              <a:rPr lang="en-US" sz="2800" dirty="0">
                <a:solidFill>
                  <a:srgbClr val="404040"/>
                </a:solidFill>
              </a:rPr>
              <a:t>: </a:t>
            </a:r>
            <a:r>
              <a:rPr lang="en-US" sz="2800" dirty="0" err="1">
                <a:solidFill>
                  <a:srgbClr val="404040"/>
                </a:solidFill>
              </a:rPr>
              <a:t>otázky</a:t>
            </a:r>
            <a:r>
              <a:rPr lang="en-US" sz="2800" dirty="0">
                <a:solidFill>
                  <a:srgbClr val="404040"/>
                </a:solidFill>
              </a:rPr>
              <a:t> a </a:t>
            </a:r>
            <a:r>
              <a:rPr lang="en-US" sz="2800" dirty="0" err="1">
                <a:solidFill>
                  <a:srgbClr val="404040"/>
                </a:solidFill>
              </a:rPr>
              <a:t>odpovede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poskytnuté</a:t>
            </a:r>
            <a:r>
              <a:rPr lang="en-US" sz="2800" dirty="0">
                <a:solidFill>
                  <a:srgbClr val="404040"/>
                </a:solidFill>
              </a:rPr>
              <a:t> FIIT </a:t>
            </a:r>
            <a:r>
              <a:rPr lang="en-US" sz="2800" dirty="0" err="1">
                <a:solidFill>
                  <a:srgbClr val="404040"/>
                </a:solidFill>
              </a:rPr>
              <a:t>Radcom</a:t>
            </a:r>
            <a:endParaRPr lang="sk-SK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1352</TotalTime>
  <Words>330</Words>
  <Application>Microsoft Office PowerPoint</Application>
  <PresentationFormat>On-screen Show (4:3)</PresentationFormat>
  <Paragraphs>65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Majetok</vt:lpstr>
      <vt:lpstr>PowerPoint Presentation</vt:lpstr>
      <vt:lpstr>   Virtuálna FIIT - Tím č. 6</vt:lpstr>
      <vt:lpstr>PowerPoint Presentation</vt:lpstr>
      <vt:lpstr>Riešenie do vrecka</vt:lpstr>
      <vt:lpstr>Integrácia na rôzne systémy</vt:lpstr>
      <vt:lpstr>PowerPoint Presentation</vt:lpstr>
      <vt:lpstr>Funkcionalita</vt:lpstr>
      <vt:lpstr>Internetové pripojenie</vt:lpstr>
      <vt:lpstr>Vyhľadávanie</vt:lpstr>
      <vt:lpstr>Prenositeľnosť na inú doménu</vt:lpstr>
      <vt:lpstr>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Virtuálna FIIT (Tím č. 6)</dc:title>
  <dc:creator>Matej</dc:creator>
  <cp:lastModifiedBy>mdusek</cp:lastModifiedBy>
  <cp:revision>75</cp:revision>
  <dcterms:created xsi:type="dcterms:W3CDTF">2014-06-09T12:08:34Z</dcterms:created>
  <dcterms:modified xsi:type="dcterms:W3CDTF">2014-06-12T22:31:48Z</dcterms:modified>
</cp:coreProperties>
</file>