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6B428F-B394-4CB9-93A0-C14D9B3EC841}" type="datetimeFigureOut">
              <a:rPr lang="sk-SK" smtClean="0"/>
              <a:t>1. 4. 2014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A4B86C-B405-4CC7-9207-02BAF4A0570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6B428F-B394-4CB9-93A0-C14D9B3EC841}" type="datetimeFigureOut">
              <a:rPr lang="sk-SK" smtClean="0"/>
              <a:t>1. 4. 2014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4B86C-B405-4CC7-9207-02BAF4A0570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6B428F-B394-4CB9-93A0-C14D9B3EC841}" type="datetimeFigureOut">
              <a:rPr lang="sk-SK" smtClean="0"/>
              <a:t>1. 4. 2014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4B86C-B405-4CC7-9207-02BAF4A0570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6B428F-B394-4CB9-93A0-C14D9B3EC841}" type="datetimeFigureOut">
              <a:rPr lang="sk-SK" smtClean="0"/>
              <a:t>1. 4. 2014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4B86C-B405-4CC7-9207-02BAF4A0570E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6B428F-B394-4CB9-93A0-C14D9B3EC841}" type="datetimeFigureOut">
              <a:rPr lang="sk-SK" smtClean="0"/>
              <a:t>1. 4. 2014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4B86C-B405-4CC7-9207-02BAF4A0570E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6B428F-B394-4CB9-93A0-C14D9B3EC841}" type="datetimeFigureOut">
              <a:rPr lang="sk-SK" smtClean="0"/>
              <a:t>1. 4. 2014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4B86C-B405-4CC7-9207-02BAF4A0570E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6B428F-B394-4CB9-93A0-C14D9B3EC841}" type="datetimeFigureOut">
              <a:rPr lang="sk-SK" smtClean="0"/>
              <a:t>1. 4. 2014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4B86C-B405-4CC7-9207-02BAF4A0570E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6B428F-B394-4CB9-93A0-C14D9B3EC841}" type="datetimeFigureOut">
              <a:rPr lang="sk-SK" smtClean="0"/>
              <a:t>1. 4. 2014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4B86C-B405-4CC7-9207-02BAF4A0570E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6B428F-B394-4CB9-93A0-C14D9B3EC841}" type="datetimeFigureOut">
              <a:rPr lang="sk-SK" smtClean="0"/>
              <a:t>1. 4. 2014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4B86C-B405-4CC7-9207-02BAF4A0570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56B428F-B394-4CB9-93A0-C14D9B3EC841}" type="datetimeFigureOut">
              <a:rPr lang="sk-SK" smtClean="0"/>
              <a:t>1. 4. 2014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4B86C-B405-4CC7-9207-02BAF4A0570E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6B428F-B394-4CB9-93A0-C14D9B3EC841}" type="datetimeFigureOut">
              <a:rPr lang="sk-SK" smtClean="0"/>
              <a:t>1. 4. 2014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A4B86C-B405-4CC7-9207-02BAF4A0570E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6B428F-B394-4CB9-93A0-C14D9B3EC841}" type="datetimeFigureOut">
              <a:rPr lang="sk-SK" smtClean="0"/>
              <a:t>1. 4. 2014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4A4B86C-B405-4CC7-9207-02BAF4A0570E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Virtuálna FIIT A.K.A. </a:t>
            </a:r>
            <a:r>
              <a:rPr lang="sk-SK" dirty="0" err="1" smtClean="0">
                <a:solidFill>
                  <a:schemeClr val="accent5">
                    <a:lumMod val="50000"/>
                  </a:schemeClr>
                </a:solidFill>
              </a:rPr>
              <a:t>DiSpace</a:t>
            </a:r>
            <a:endParaRPr lang="sk-SK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43200" y="3933056"/>
            <a:ext cx="6400800" cy="1752600"/>
          </a:xfrm>
        </p:spPr>
        <p:txBody>
          <a:bodyPr/>
          <a:lstStyle/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Martin Polák</a:t>
            </a:r>
          </a:p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Miroslava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Stareková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sk-SK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08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Priestor na vaše otázky...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7772400" cy="1199704"/>
          </a:xfrm>
        </p:spPr>
        <p:txBody>
          <a:bodyPr/>
          <a:lstStyle/>
          <a:p>
            <a:r>
              <a:rPr lang="sk-SK" dirty="0" smtClean="0"/>
              <a:t>Ďakujeme za pozornosť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5129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Aplikácia do mobilných zariadení, ktorá používateľom uľahčuje orientáciu v priestore.</a:t>
            </a:r>
            <a:b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Čo všetko obsahuje?</a:t>
            </a:r>
          </a:p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Mapa budovy</a:t>
            </a:r>
          </a:p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Mená učiteľov s ich rozvrhom</a:t>
            </a:r>
          </a:p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Rozvrh hodín </a:t>
            </a:r>
          </a:p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Jedálny lístok jedálni v okolí</a:t>
            </a:r>
          </a:p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Odchody autobusov v okolí</a:t>
            </a:r>
          </a:p>
          <a:p>
            <a:r>
              <a:rPr lang="sk-SK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Ponuka služieb v okolí </a:t>
            </a:r>
          </a:p>
          <a:p>
            <a:r>
              <a:rPr lang="sk-SK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Ponuka obchodov v okolí 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Čo je to VIFIIT?</a:t>
            </a:r>
            <a:endParaRPr lang="sk-SK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88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zatiaľ 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funguje len na </a:t>
            </a:r>
            <a:r>
              <a:rPr lang="sk-SK" dirty="0" err="1">
                <a:solidFill>
                  <a:schemeClr val="accent5">
                    <a:lumMod val="75000"/>
                  </a:schemeClr>
                </a:solidFill>
              </a:rPr>
              <a:t>fiitke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sk-SK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V režime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online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ponúka: rozvrh hodín a mapu budovy, rozpis predmetov, ktoré učitelia učia</a:t>
            </a:r>
          </a:p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S pripojením na  internet ponúka  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rozpis 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autobusov z okolitých zastávok a jedálny lístok</a:t>
            </a:r>
          </a:p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V blízkej budúcnosti sa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k-SK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pripravuje objekt Mlynská dolina</a:t>
            </a:r>
            <a:endParaRPr lang="sk-SK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Ako v súčasnosti funguje VIFIIT?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9899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Výhody aplikácie </a:t>
            </a:r>
          </a:p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Funguje aj v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offline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režime</a:t>
            </a:r>
          </a:p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Rýchlo aplikovateľné na ďalšie objekty vďaka podobnosti dát a rovnakému kódovaniu </a:t>
            </a:r>
          </a:p>
          <a:p>
            <a:pPr marL="0" indent="0">
              <a:buNone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Nevýhody aplikácie</a:t>
            </a:r>
          </a:p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V súčasnosti funguje len pre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Android</a:t>
            </a:r>
            <a:endParaRPr lang="sk-SK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Veľké množstvo dát</a:t>
            </a:r>
          </a:p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Potrebná častá aktualizácia</a:t>
            </a:r>
          </a:p>
          <a:p>
            <a:pPr marL="0" indent="0">
              <a:buNone/>
            </a:pPr>
            <a:endParaRPr lang="sk-SK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k-SK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Výhody a nevýhody z informatického pohľadu</a:t>
            </a:r>
            <a:endParaRPr lang="sk-SK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54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sk-SK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Šetrí čas – nestráca ho užívateľ meškaním</a:t>
            </a:r>
          </a:p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Pomáha orientácii</a:t>
            </a:r>
          </a:p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Vytvára pozitívny prvý dojem z návštevy</a:t>
            </a:r>
          </a:p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Predchádza meškaniam a nedorozumeniam</a:t>
            </a:r>
          </a:p>
          <a:p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B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ezplatná </a:t>
            </a:r>
          </a:p>
          <a:p>
            <a:pPr marL="0" indent="0">
              <a:buNone/>
            </a:pP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Výhody a nevýhody z pohľadu užívateľa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1423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sk-SK" sz="9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109728" indent="0">
              <a:buNone/>
            </a:pPr>
            <a:r>
              <a:rPr lang="sk-SK" sz="9600" dirty="0" smtClean="0">
                <a:solidFill>
                  <a:schemeClr val="accent5">
                    <a:lumMod val="75000"/>
                  </a:schemeClr>
                </a:solidFill>
              </a:rPr>
              <a:t>       B2B</a:t>
            </a:r>
            <a:endParaRPr lang="sk-SK" sz="9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920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err="1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sk-SK" b="1" dirty="0" err="1" smtClean="0">
                <a:solidFill>
                  <a:schemeClr val="accent5">
                    <a:lumMod val="75000"/>
                  </a:schemeClr>
                </a:solidFill>
              </a:rPr>
              <a:t>roduct</a:t>
            </a:r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- 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mobilná aplikácia zľahčujúca 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pohyb v objekte, 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uľahčujúca orientáciu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vyhľadávanie všetkých potrebných služieb 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v objekte a 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okolí,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multiobjektová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využitelnosť</a:t>
            </a:r>
            <a:endParaRPr lang="sk-SK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109728" indent="0">
              <a:buNone/>
            </a:pPr>
            <a:endParaRPr lang="sk-SK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sk-SK" b="1" dirty="0" err="1" smtClean="0">
                <a:solidFill>
                  <a:schemeClr val="accent5">
                    <a:lumMod val="75000"/>
                  </a:schemeClr>
                </a:solidFill>
              </a:rPr>
              <a:t>price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-  by nemala byt  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jednotná</a:t>
            </a:r>
          </a:p>
          <a:p>
            <a:pPr marL="109728" indent="0">
              <a:buNone/>
            </a:pPr>
            <a:endParaRPr lang="sk-SK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sk-SK" b="1" dirty="0" err="1" smtClean="0">
                <a:solidFill>
                  <a:schemeClr val="accent5">
                    <a:lumMod val="75000"/>
                  </a:schemeClr>
                </a:solidFill>
              </a:rPr>
              <a:t>promotion</a:t>
            </a:r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b="1" dirty="0">
                <a:solidFill>
                  <a:schemeClr val="accent5">
                    <a:lumMod val="75000"/>
                  </a:schemeClr>
                </a:solidFill>
              </a:rPr>
              <a:t>- 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forma osobnej 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prezentácie</a:t>
            </a:r>
          </a:p>
          <a:p>
            <a:endParaRPr lang="sk-SK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sk-SK" b="1" dirty="0" err="1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sk-SK" b="1" dirty="0" err="1" smtClean="0">
                <a:solidFill>
                  <a:schemeClr val="accent5">
                    <a:lumMod val="75000"/>
                  </a:schemeClr>
                </a:solidFill>
              </a:rPr>
              <a:t>lace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–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súkr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. inštitúcie</a:t>
            </a:r>
            <a:endParaRPr lang="sk-SK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4P našej aplikácie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1266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veľké biznis centrá –schopnosť preniesť aplikáciu 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do 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ostatných štátov 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na 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princípe TNK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k-SK" dirty="0">
                <a:solidFill>
                  <a:schemeClr val="accent5">
                    <a:lumMod val="75000"/>
                  </a:schemeClr>
                </a:solidFill>
              </a:rPr>
            </a:br>
            <a:endParaRPr lang="sk-SK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ostatné súkromné inštitúcie 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– kliniky, TNK 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spoločnosti, administratívne 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budovy</a:t>
            </a:r>
            <a:br>
              <a:rPr lang="sk-SK" dirty="0">
                <a:solidFill>
                  <a:schemeClr val="accent5">
                    <a:lumMod val="75000"/>
                  </a:schemeClr>
                </a:solidFill>
              </a:rPr>
            </a:br>
            <a:endParaRPr lang="sk-SK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prečo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? dostatok 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kapitálu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, snaha 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získavať konkurenčnú výhodu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, nie je 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potrebné verejné obstarávanie</a:t>
            </a:r>
            <a:endParaRPr lang="sk-SK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Cieľový zákazník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5001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Vidíme potenciál v rastúcom záujme o mobilné aplikácie a snahe ľudí zjednodušiť si život</a:t>
            </a:r>
          </a:p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V súčasnosti neexistuje kompletná aplikácia ktorá by ponúkala všetky služby</a:t>
            </a:r>
          </a:p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Dennodenná potreba zorientovať sa v novom priestore</a:t>
            </a:r>
          </a:p>
          <a:p>
            <a:endParaRPr lang="sk-SK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Naše pocity</a:t>
            </a:r>
          </a:p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Zaujímavý projekt, zaujímavé stretnutia, cítime sa viac zorientovaní v IT sektore, podnecujeme našu kreativitu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Náš pohľad na projekt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420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</TotalTime>
  <Words>205</Words>
  <Application>Microsoft Office PowerPoint</Application>
  <PresentationFormat>Prezentácia na obrazovke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Hala</vt:lpstr>
      <vt:lpstr>Virtuálna FIIT A.K.A. DiSpace</vt:lpstr>
      <vt:lpstr>Čo je to VIFIIT?</vt:lpstr>
      <vt:lpstr>Ako v súčasnosti funguje VIFIIT?</vt:lpstr>
      <vt:lpstr>Výhody a nevýhody z informatického pohľadu</vt:lpstr>
      <vt:lpstr>Výhody a nevýhody z pohľadu užívateľa</vt:lpstr>
      <vt:lpstr>Prezentácia programu PowerPoint</vt:lpstr>
      <vt:lpstr>4P našej aplikácie</vt:lpstr>
      <vt:lpstr>Cieľový zákazník </vt:lpstr>
      <vt:lpstr>Náš pohľad na projekt</vt:lpstr>
      <vt:lpstr>Priestor na vaše otázky...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Virtuálna FIIT alebo DiSpace</dc:title>
  <dc:creator>Martin</dc:creator>
  <cp:lastModifiedBy>Martin</cp:lastModifiedBy>
  <cp:revision>5</cp:revision>
  <dcterms:created xsi:type="dcterms:W3CDTF">2014-04-01T10:29:43Z</dcterms:created>
  <dcterms:modified xsi:type="dcterms:W3CDTF">2014-04-01T11:28:57Z</dcterms:modified>
</cp:coreProperties>
</file>