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pher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0374" y="0"/>
            <a:ext cx="2293626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3581400"/>
            <a:ext cx="3962400" cy="2133600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2438400" y="1447800"/>
            <a:ext cx="3962400" cy="2133600"/>
          </a:xfrm>
        </p:spPr>
        <p:txBody>
          <a:bodyPr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>
          <a:xfrm>
            <a:off x="3582988" y="6426201"/>
            <a:ext cx="2819399" cy="126999"/>
          </a:xfrm>
        </p:spPr>
        <p:txBody>
          <a:bodyPr/>
          <a:lstStyle/>
          <a:p>
            <a:fld id="{41F76CEF-108B-45B9-B979-D1D8C239860D}" type="datetimeFigureOut">
              <a:rPr lang="sk-SK" smtClean="0"/>
              <a:t>1.10.2013</a:t>
            </a:fld>
            <a:endParaRPr lang="sk-SK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>
          <a:xfrm>
            <a:off x="6414976" y="6400800"/>
            <a:ext cx="457200" cy="152400"/>
          </a:xfrm>
        </p:spPr>
        <p:txBody>
          <a:bodyPr/>
          <a:lstStyle>
            <a:lvl1pPr algn="r">
              <a:defRPr/>
            </a:lvl1pPr>
          </a:lstStyle>
          <a:p>
            <a:fld id="{E80D9912-133D-44F9-87F4-0E4ACCEFC1D8}" type="slidenum">
              <a:rPr lang="sk-SK" smtClean="0"/>
              <a:t>‹#›</a:t>
            </a:fld>
            <a:endParaRPr lang="sk-SK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>
          <a:xfrm>
            <a:off x="3581400" y="6296248"/>
            <a:ext cx="2820987" cy="152400"/>
          </a:xfrm>
        </p:spPr>
        <p:txBody>
          <a:bodyPr/>
          <a:lstStyle/>
          <a:p>
            <a:endParaRPr lang="sk-S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76CEF-108B-45B9-B979-D1D8C239860D}" type="datetimeFigureOut">
              <a:rPr lang="sk-SK" smtClean="0"/>
              <a:t>1.10.2013</a:t>
            </a:fld>
            <a:endParaRPr lang="sk-SK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0D9912-133D-44F9-87F4-0E4ACCEFC1D8}" type="slidenum">
              <a:rPr lang="sk-SK" smtClean="0"/>
              <a:t>‹#›</a:t>
            </a:fld>
            <a:endParaRPr lang="sk-SK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sk-S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76CEF-108B-45B9-B979-D1D8C239860D}" type="datetimeFigureOut">
              <a:rPr lang="sk-SK" smtClean="0"/>
              <a:t>1.10.2013</a:t>
            </a:fld>
            <a:endParaRPr lang="sk-SK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0D9912-133D-44F9-87F4-0E4ACCEFC1D8}" type="slidenum">
              <a:rPr lang="sk-SK" smtClean="0"/>
              <a:t>‹#›</a:t>
            </a:fld>
            <a:endParaRPr lang="sk-SK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sk-S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3657600" cy="5714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76CEF-108B-45B9-B979-D1D8C239860D}" type="datetimeFigureOut">
              <a:rPr lang="sk-SK" smtClean="0"/>
              <a:t>1.10.2013</a:t>
            </a:fld>
            <a:endParaRPr lang="sk-SK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0D9912-133D-44F9-87F4-0E4ACCEFC1D8}" type="slidenum">
              <a:rPr lang="sk-SK" smtClean="0"/>
              <a:t>‹#›</a:t>
            </a:fld>
            <a:endParaRPr lang="sk-SK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sk-S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pher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0" y="0"/>
            <a:ext cx="2293626" cy="6858000"/>
          </a:xfrm>
          <a:prstGeom prst="rect">
            <a:avLst/>
          </a:prstGeom>
        </p:spPr>
      </p:pic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839788" y="6426201"/>
            <a:ext cx="2819399" cy="126999"/>
          </a:xfrm>
        </p:spPr>
        <p:txBody>
          <a:bodyPr/>
          <a:lstStyle/>
          <a:p>
            <a:fld id="{41F76CEF-108B-45B9-B979-D1D8C239860D}" type="datetimeFigureOut">
              <a:rPr lang="sk-SK" smtClean="0"/>
              <a:t>1.10.2013</a:t>
            </a:fld>
            <a:endParaRPr lang="sk-SK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4116388" y="6400800"/>
            <a:ext cx="533400" cy="152400"/>
          </a:xfrm>
        </p:spPr>
        <p:txBody>
          <a:bodyPr/>
          <a:lstStyle/>
          <a:p>
            <a:fld id="{E80D9912-133D-44F9-87F4-0E4ACCEFC1D8}" type="slidenum">
              <a:rPr lang="sk-SK" smtClean="0"/>
              <a:t>‹#›</a:t>
            </a:fld>
            <a:endParaRPr lang="sk-SK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838200" y="6296248"/>
            <a:ext cx="2820987" cy="152400"/>
          </a:xfrm>
        </p:spPr>
        <p:txBody>
          <a:bodyPr/>
          <a:lstStyle/>
          <a:p>
            <a:endParaRPr lang="sk-SK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457200" y="1828800"/>
            <a:ext cx="3200400" cy="1752600"/>
          </a:xfrm>
        </p:spPr>
        <p:txBody>
          <a:bodyPr anchor="b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3578224"/>
            <a:ext cx="3200645" cy="1459767"/>
          </a:xfrm>
        </p:spPr>
        <p:txBody>
          <a:bodyPr anchor="t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lang="en-US" sz="14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3429000"/>
            <a:ext cx="3124200" cy="2667000"/>
          </a:xfrm>
        </p:spPr>
        <p:txBody>
          <a:bodyPr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457200"/>
            <a:ext cx="3124200" cy="2667000"/>
          </a:xfrm>
        </p:spPr>
        <p:txBody>
          <a:bodyPr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49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76CEF-108B-45B9-B979-D1D8C239860D}" type="datetimeFigureOut">
              <a:rPr lang="sk-SK" smtClean="0"/>
              <a:t>1.10.2013</a:t>
            </a:fld>
            <a:endParaRPr lang="sk-SK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0D9912-133D-44F9-87F4-0E4ACCEFC1D8}" type="slidenum">
              <a:rPr lang="sk-SK" smtClean="0"/>
              <a:t>‹#›</a:t>
            </a:fld>
            <a:endParaRPr lang="sk-SK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sk-S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75238"/>
            <a:ext cx="3581400" cy="411162"/>
          </a:xfrm>
        </p:spPr>
        <p:txBody>
          <a:bodyPr anchor="b">
            <a:noAutofit/>
          </a:bodyPr>
          <a:lstStyle>
            <a:lvl1pPr marL="0" indent="0" algn="ctr">
              <a:buNone/>
              <a:defRPr sz="1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675288"/>
            <a:ext cx="3581400" cy="2525112"/>
          </a:xfrm>
        </p:spPr>
        <p:txBody>
          <a:bodyPr anchor="t"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 baseline="0"/>
            </a:lvl4pPr>
            <a:lvl5pPr>
              <a:buFont typeface="Wingdings" pitchFamily="2" charset="2"/>
              <a:buChar char="§"/>
              <a:defRPr sz="1400"/>
            </a:lvl5pPr>
            <a:lvl6pPr>
              <a:buFont typeface="Wingdings" pitchFamily="2" charset="2"/>
              <a:buChar char="§"/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199" y="3429000"/>
            <a:ext cx="3581400" cy="411162"/>
          </a:xfrm>
        </p:spPr>
        <p:txBody>
          <a:bodyPr anchor="b">
            <a:noAutofit/>
          </a:bodyPr>
          <a:lstStyle>
            <a:lvl1pPr marL="0" indent="0" algn="ctr">
              <a:buNone/>
              <a:defRPr sz="1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199" y="3840162"/>
            <a:ext cx="3581400" cy="2515198"/>
          </a:xfrm>
        </p:spPr>
        <p:txBody>
          <a:bodyPr anchor="t"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49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76CEF-108B-45B9-B979-D1D8C239860D}" type="datetimeFigureOut">
              <a:rPr lang="sk-SK" smtClean="0"/>
              <a:t>1.10.2013</a:t>
            </a:fld>
            <a:endParaRPr lang="sk-SK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0D9912-133D-44F9-87F4-0E4ACCEFC1D8}" type="slidenum">
              <a:rPr lang="sk-SK" smtClean="0"/>
              <a:t>‹#›</a:t>
            </a:fld>
            <a:endParaRPr lang="sk-SK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sk-S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3800" y="457200"/>
            <a:ext cx="3962400" cy="571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76CEF-108B-45B9-B979-D1D8C239860D}" type="datetimeFigureOut">
              <a:rPr lang="sk-SK" smtClean="0"/>
              <a:t>1.10.2013</a:t>
            </a:fld>
            <a:endParaRPr lang="sk-SK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0D9912-133D-44F9-87F4-0E4ACCEFC1D8}" type="slidenum">
              <a:rPr lang="sk-SK" smtClean="0"/>
              <a:t>‹#›</a:t>
            </a:fld>
            <a:endParaRPr lang="sk-SK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sk-S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76CEF-108B-45B9-B979-D1D8C239860D}" type="datetimeFigureOut">
              <a:rPr lang="sk-SK" smtClean="0"/>
              <a:t>1.10.2013</a:t>
            </a:fld>
            <a:endParaRPr lang="sk-S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0D9912-133D-44F9-87F4-0E4ACCEFC1D8}" type="slidenum">
              <a:rPr lang="sk-SK" smtClean="0"/>
              <a:t>‹#›</a:t>
            </a:fld>
            <a:endParaRPr lang="sk-SK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sk-S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1600" y="1676400"/>
            <a:ext cx="2514600" cy="1874837"/>
          </a:xfrm>
        </p:spPr>
        <p:txBody>
          <a:bodyPr anchor="b">
            <a:normAutofit/>
          </a:bodyPr>
          <a:lstStyle>
            <a:lvl1pPr algn="r">
              <a:defRPr sz="2000" b="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4700016" cy="3505200"/>
          </a:xfrm>
        </p:spPr>
        <p:txBody>
          <a:bodyPr>
            <a:normAutofit/>
          </a:bodyPr>
          <a:lstStyle>
            <a:lvl1pPr marL="228600" indent="-182880"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0" y="3552372"/>
            <a:ext cx="2209800" cy="1629228"/>
          </a:xfrm>
        </p:spPr>
        <p:txBody>
          <a:bodyPr anchor="t">
            <a:norm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76CEF-108B-45B9-B979-D1D8C239860D}" type="datetimeFigureOut">
              <a:rPr lang="sk-SK" smtClean="0"/>
              <a:t>1.10.2013</a:t>
            </a:fld>
            <a:endParaRPr lang="sk-SK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0D9912-133D-44F9-87F4-0E4ACCEFC1D8}" type="slidenum">
              <a:rPr lang="sk-SK" smtClean="0"/>
              <a:t>‹#›</a:t>
            </a:fld>
            <a:endParaRPr lang="sk-SK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sk-S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" y="1676400"/>
            <a:ext cx="4696967" cy="35052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181600" y="1676400"/>
            <a:ext cx="2514600" cy="1875972"/>
          </a:xfrm>
        </p:spPr>
        <p:txBody>
          <a:bodyPr anchor="b">
            <a:normAutofit/>
          </a:bodyPr>
          <a:lstStyle>
            <a:lvl1pPr algn="r">
              <a:defRPr sz="2000" b="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0" y="3552372"/>
            <a:ext cx="2209800" cy="1629228"/>
          </a:xfrm>
        </p:spPr>
        <p:txBody>
          <a:bodyPr anchor="t">
            <a:norm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76CEF-108B-45B9-B979-D1D8C239860D}" type="datetimeFigureOut">
              <a:rPr lang="sk-SK" smtClean="0"/>
              <a:t>1.10.2013</a:t>
            </a:fld>
            <a:endParaRPr lang="sk-SK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0D9912-133D-44F9-87F4-0E4ACCEFC1D8}" type="slidenum">
              <a:rPr lang="sk-SK" smtClean="0"/>
              <a:t>‹#›</a:t>
            </a:fld>
            <a:endParaRPr lang="sk-SK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sk-S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phere2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8823693" y="0"/>
            <a:ext cx="320307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57200"/>
            <a:ext cx="3657600" cy="5714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7772400" y="6400800"/>
            <a:ext cx="533400" cy="152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80D9912-133D-44F9-87F4-0E4ACCEFC1D8}" type="slidenum">
              <a:rPr lang="sk-SK" smtClean="0"/>
              <a:t>‹#›</a:t>
            </a:fld>
            <a:endParaRPr lang="sk-SK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>
          <a:xfrm>
            <a:off x="4876801" y="6426201"/>
            <a:ext cx="2819399" cy="12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1F76CEF-108B-45B9-B979-D1D8C239860D}" type="datetimeFigureOut">
              <a:rPr lang="sk-SK" smtClean="0"/>
              <a:t>1.10.2013</a:t>
            </a:fld>
            <a:endParaRPr lang="sk-SK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4875213" y="6296248"/>
            <a:ext cx="2820987" cy="1524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sk-S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r" defTabSz="914400" rtl="0" eaLnBrk="1" latinLnBrk="0" hangingPunct="1">
        <a:spcBef>
          <a:spcPct val="0"/>
        </a:spcBef>
        <a:buNone/>
        <a:defRPr sz="2800" kern="1200">
          <a:gradFill>
            <a:gsLst>
              <a:gs pos="0">
                <a:schemeClr val="tx1">
                  <a:lumMod val="50000"/>
                </a:schemeClr>
              </a:gs>
              <a:gs pos="61000">
                <a:schemeClr val="tx1"/>
              </a:gs>
            </a:gsLst>
            <a:lin ang="5400000" scaled="0"/>
          </a:gradFill>
          <a:effectLst/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8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2pPr>
      <a:lvl3pPr marL="59436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3pPr>
      <a:lvl4pPr marL="77724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4pPr>
      <a:lvl5pPr marL="96012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5pPr>
      <a:lvl6pPr marL="114300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32588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50876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69164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sk-SK" sz="2400" dirty="0" smtClean="0"/>
              <a:t>Ponuka na tímový projekt</a:t>
            </a:r>
            <a:endParaRPr lang="sk-SK" sz="2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447800"/>
            <a:ext cx="5141168" cy="2133600"/>
          </a:xfrm>
        </p:spPr>
        <p:txBody>
          <a:bodyPr>
            <a:normAutofit/>
          </a:bodyPr>
          <a:lstStyle/>
          <a:p>
            <a:r>
              <a:rPr lang="sk-SK" sz="3600" dirty="0" smtClean="0"/>
              <a:t>Sietový protokol IPv6</a:t>
            </a:r>
            <a:endParaRPr lang="sk-SK" sz="3600" dirty="0"/>
          </a:p>
        </p:txBody>
      </p:sp>
    </p:spTree>
    <p:extLst>
      <p:ext uri="{BB962C8B-B14F-4D97-AF65-F5344CB8AC3E}">
        <p14:creationId xmlns:p14="http://schemas.microsoft.com/office/powerpoint/2010/main" val="3802696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95536" y="1268760"/>
            <a:ext cx="7992888" cy="4903440"/>
          </a:xfrm>
        </p:spPr>
        <p:txBody>
          <a:bodyPr anchor="t"/>
          <a:lstStyle/>
          <a:p>
            <a:pPr algn="l"/>
            <a:r>
              <a:rPr lang="sk-SK" dirty="0" smtClean="0"/>
              <a:t>- Predstavenie tímu</a:t>
            </a:r>
            <a:br>
              <a:rPr lang="sk-SK" dirty="0" smtClean="0"/>
            </a:br>
            <a:r>
              <a:rPr lang="sk-SK" dirty="0" smtClean="0"/>
              <a:t>- Motivácia</a:t>
            </a:r>
            <a:br>
              <a:rPr lang="sk-SK" dirty="0" smtClean="0"/>
            </a:br>
            <a:r>
              <a:rPr lang="sk-SK" dirty="0" smtClean="0"/>
              <a:t>- Plán hrubeho návrhu riešenia</a:t>
            </a:r>
            <a:br>
              <a:rPr lang="sk-SK" dirty="0" smtClean="0"/>
            </a:br>
            <a:r>
              <a:rPr lang="sk-SK" dirty="0" smtClean="0"/>
              <a:t>- Predpokladané zdroje</a:t>
            </a:r>
            <a:br>
              <a:rPr lang="sk-SK" dirty="0" smtClean="0"/>
            </a:br>
            <a:r>
              <a:rPr lang="sk-SK" dirty="0" smtClean="0"/>
              <a:t>- Záver</a:t>
            </a:r>
            <a:br>
              <a:rPr lang="sk-SK" dirty="0" smtClean="0"/>
            </a:br>
            <a:endParaRPr lang="sk-SK" dirty="0"/>
          </a:p>
        </p:txBody>
      </p:sp>
      <p:sp>
        <p:nvSpPr>
          <p:cNvPr id="4" name="TextBox 3"/>
          <p:cNvSpPr txBox="1"/>
          <p:nvPr/>
        </p:nvSpPr>
        <p:spPr>
          <a:xfrm>
            <a:off x="395536" y="395953"/>
            <a:ext cx="74888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3200" b="1" dirty="0" smtClean="0"/>
              <a:t>Obsah</a:t>
            </a:r>
            <a:endParaRPr lang="sk-SK" sz="3200" b="1" dirty="0"/>
          </a:p>
        </p:txBody>
      </p:sp>
    </p:spTree>
    <p:extLst>
      <p:ext uri="{BB962C8B-B14F-4D97-AF65-F5344CB8AC3E}">
        <p14:creationId xmlns:p14="http://schemas.microsoft.com/office/powerpoint/2010/main" val="3821409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95536" y="1124744"/>
            <a:ext cx="8280920" cy="5400600"/>
          </a:xfrm>
        </p:spPr>
        <p:txBody>
          <a:bodyPr anchor="t">
            <a:normAutofit fontScale="90000"/>
          </a:bodyPr>
          <a:lstStyle/>
          <a:p>
            <a:pPr algn="l"/>
            <a:r>
              <a:rPr lang="sk-SK" sz="2200" b="1" dirty="0"/>
              <a:t>Bc. Lukáš </a:t>
            </a:r>
            <a:r>
              <a:rPr lang="sk-SK" sz="2200" b="1" dirty="0" smtClean="0"/>
              <a:t>Danielovič</a:t>
            </a:r>
            <a:br>
              <a:rPr lang="sk-SK" sz="2200" b="1" dirty="0" smtClean="0"/>
            </a:br>
            <a:r>
              <a:rPr lang="sk-SK" sz="2200" dirty="0"/>
              <a:t>Z</a:t>
            </a:r>
            <a:r>
              <a:rPr lang="sk-SK" sz="2200" dirty="0" smtClean="0"/>
              <a:t>nalosť programovacích jazykov </a:t>
            </a:r>
            <a:r>
              <a:rPr lang="sk-SK" sz="2200" dirty="0"/>
              <a:t>C, Java, VHDL, asembler, MySQL, skúsenosti s programovaním webu (PHP, CSS3, HTML5, Javascript). </a:t>
            </a:r>
            <a:r>
              <a:rPr lang="sk-SK" sz="2200" b="1" dirty="0" smtClean="0"/>
              <a:t/>
            </a:r>
            <a:br>
              <a:rPr lang="sk-SK" sz="2200" b="1" dirty="0" smtClean="0"/>
            </a:br>
            <a:r>
              <a:rPr lang="sk-SK" sz="2200" b="1" dirty="0"/>
              <a:t>Bc. Marek </a:t>
            </a:r>
            <a:r>
              <a:rPr lang="sk-SK" sz="2200" b="1" dirty="0" smtClean="0"/>
              <a:t>Dukát</a:t>
            </a:r>
            <a:br>
              <a:rPr lang="sk-SK" sz="2200" b="1" dirty="0" smtClean="0"/>
            </a:br>
            <a:r>
              <a:rPr lang="sk-SK" sz="2400" dirty="0"/>
              <a:t>Popri štúdiu pracuje v spoločnosti zabezpečujúcej IT podporu pre malé a stredné firmy ako po hardvérovej, tak i po softvérovej stránke</a:t>
            </a:r>
            <a:r>
              <a:rPr lang="sk-SK" sz="2200" b="1" dirty="0" smtClean="0"/>
              <a:t/>
            </a:r>
            <a:br>
              <a:rPr lang="sk-SK" sz="2200" b="1" dirty="0" smtClean="0"/>
            </a:br>
            <a:r>
              <a:rPr lang="sk-SK" sz="2200" b="1" dirty="0"/>
              <a:t>Bc. Lukáš </a:t>
            </a:r>
            <a:r>
              <a:rPr lang="sk-SK" sz="2200" b="1" dirty="0" smtClean="0"/>
              <a:t>Lenčéš</a:t>
            </a:r>
            <a:br>
              <a:rPr lang="sk-SK" sz="2200" b="1" dirty="0" smtClean="0"/>
            </a:br>
            <a:r>
              <a:rPr lang="sk-SK" sz="2200" dirty="0"/>
              <a:t>Má programátorské skúsenosti v jazykoch C, C#, HandelC, VHDL, Perl, Java, asembler a Huskell.</a:t>
            </a:r>
            <a:r>
              <a:rPr lang="sk-SK" sz="2200" b="1" dirty="0" smtClean="0"/>
              <a:t/>
            </a:r>
            <a:br>
              <a:rPr lang="sk-SK" sz="2200" b="1" dirty="0" smtClean="0"/>
            </a:br>
            <a:r>
              <a:rPr lang="sk-SK" sz="2200" b="1" dirty="0"/>
              <a:t>Bc. Anton </a:t>
            </a:r>
            <a:r>
              <a:rPr lang="sk-SK" sz="2200" b="1" dirty="0" smtClean="0"/>
              <a:t>Pôbiš</a:t>
            </a:r>
            <a:br>
              <a:rPr lang="sk-SK" sz="2200" b="1" dirty="0" smtClean="0"/>
            </a:br>
            <a:r>
              <a:rPr lang="sk-SK" sz="2200" dirty="0"/>
              <a:t>Pracuje s programovacími jazykmi PHP, MySQL, PostgreSQL, C a C#.</a:t>
            </a:r>
            <a:r>
              <a:rPr lang="sk-SK" sz="2200" b="1" dirty="0" smtClean="0"/>
              <a:t/>
            </a:r>
            <a:br>
              <a:rPr lang="sk-SK" sz="2200" b="1" dirty="0" smtClean="0"/>
            </a:br>
            <a:r>
              <a:rPr lang="sk-SK" sz="2200" b="1" dirty="0"/>
              <a:t>Bc. Marián </a:t>
            </a:r>
            <a:r>
              <a:rPr lang="sk-SK" sz="2200" b="1" dirty="0" smtClean="0"/>
              <a:t>Šiška</a:t>
            </a:r>
            <a:br>
              <a:rPr lang="sk-SK" sz="2200" b="1" dirty="0" smtClean="0"/>
            </a:br>
            <a:r>
              <a:rPr lang="sk-SK" sz="2200" dirty="0"/>
              <a:t>Má programátorské skúsenosti v jazykoch C,Java,Html. Na administrátorskej úrovni ovláda OS Unix a Windows.</a:t>
            </a:r>
            <a:r>
              <a:rPr lang="sk-SK" sz="2200" b="1" dirty="0" smtClean="0"/>
              <a:t/>
            </a:r>
            <a:br>
              <a:rPr lang="sk-SK" sz="2200" b="1" dirty="0" smtClean="0"/>
            </a:br>
            <a:r>
              <a:rPr lang="sk-SK" sz="2200" b="1" dirty="0"/>
              <a:t>Bc. Rastislav </a:t>
            </a:r>
            <a:r>
              <a:rPr lang="sk-SK" sz="2200" b="1" dirty="0" smtClean="0"/>
              <a:t>Struhár</a:t>
            </a:r>
            <a:br>
              <a:rPr lang="sk-SK" sz="2200" b="1" dirty="0" smtClean="0"/>
            </a:br>
            <a:r>
              <a:rPr lang="sk-SK" sz="2200" dirty="0"/>
              <a:t>Pracuje ako Web Developer pre internetovú reklamnú agentúru ETARGET SE, pri práci používa jazyky: PHP, C, JAVA, MySQL, PSQL.</a:t>
            </a:r>
            <a:r>
              <a:rPr lang="sk-SK" dirty="0" smtClean="0"/>
              <a:t/>
            </a:r>
            <a:br>
              <a:rPr lang="sk-SK" dirty="0" smtClean="0"/>
            </a:br>
            <a:endParaRPr lang="sk-SK" dirty="0"/>
          </a:p>
        </p:txBody>
      </p:sp>
      <p:sp>
        <p:nvSpPr>
          <p:cNvPr id="4" name="TextBox 3"/>
          <p:cNvSpPr txBox="1"/>
          <p:nvPr/>
        </p:nvSpPr>
        <p:spPr>
          <a:xfrm>
            <a:off x="395536" y="323945"/>
            <a:ext cx="74888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3200" b="1" dirty="0" smtClean="0"/>
              <a:t>Predstavenie tímu</a:t>
            </a:r>
            <a:endParaRPr lang="sk-SK" sz="3200" b="1" dirty="0"/>
          </a:p>
        </p:txBody>
      </p:sp>
    </p:spTree>
    <p:extLst>
      <p:ext uri="{BB962C8B-B14F-4D97-AF65-F5344CB8AC3E}">
        <p14:creationId xmlns:p14="http://schemas.microsoft.com/office/powerpoint/2010/main" val="3839738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95536" y="2276872"/>
            <a:ext cx="8136904" cy="5400600"/>
          </a:xfrm>
        </p:spPr>
        <p:txBody>
          <a:bodyPr anchor="t">
            <a:normAutofit/>
          </a:bodyPr>
          <a:lstStyle/>
          <a:p>
            <a:pPr marL="457200" indent="-457200" algn="l">
              <a:buFont typeface="+mj-lt"/>
              <a:buAutoNum type="arabicPeriod"/>
            </a:pPr>
            <a:r>
              <a:rPr lang="sk-SK" sz="2400" dirty="0" smtClean="0"/>
              <a:t>Využitie protokolu a reálne nasadenie</a:t>
            </a:r>
            <a:br>
              <a:rPr lang="sk-SK" sz="2400" dirty="0" smtClean="0"/>
            </a:br>
            <a:r>
              <a:rPr lang="sk-SK" sz="2400" dirty="0"/>
              <a:t>Aplikácie s podobnou problematikou</a:t>
            </a:r>
            <a:br>
              <a:rPr lang="sk-SK" sz="2400" dirty="0"/>
            </a:br>
            <a:r>
              <a:rPr lang="sk-SK" sz="2400" dirty="0" smtClean="0"/>
              <a:t>Portál určený pre širokú verejnosť</a:t>
            </a:r>
            <a:br>
              <a:rPr lang="sk-SK" sz="2400" dirty="0" smtClean="0"/>
            </a:br>
            <a:endParaRPr lang="sk-SK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395536" y="323945"/>
            <a:ext cx="74888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3200" b="1" dirty="0" smtClean="0"/>
              <a:t>Motivácia</a:t>
            </a:r>
            <a:endParaRPr lang="sk-SK" sz="3200" b="1" dirty="0"/>
          </a:p>
        </p:txBody>
      </p:sp>
    </p:spTree>
    <p:extLst>
      <p:ext uri="{BB962C8B-B14F-4D97-AF65-F5344CB8AC3E}">
        <p14:creationId xmlns:p14="http://schemas.microsoft.com/office/powerpoint/2010/main" val="3271284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99875" y="2780928"/>
            <a:ext cx="8136904" cy="5184576"/>
          </a:xfrm>
        </p:spPr>
        <p:txBody>
          <a:bodyPr anchor="t"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sk-SK" sz="2400" dirty="0" smtClean="0"/>
              <a:t>Dostupnosť - Webový portál</a:t>
            </a:r>
            <a:br>
              <a:rPr lang="sk-SK" sz="2400" dirty="0" smtClean="0"/>
            </a:br>
            <a:r>
              <a:rPr lang="sk-SK" sz="2400" dirty="0" smtClean="0"/>
              <a:t>Modul, animácie na otestovanie funkcii  IPv6</a:t>
            </a:r>
            <a:r>
              <a:rPr lang="sk-SK" sz="2400" dirty="0"/>
              <a:t/>
            </a:r>
            <a:br>
              <a:rPr lang="sk-SK" sz="2400" dirty="0"/>
            </a:br>
            <a:r>
              <a:rPr lang="sk-SK" sz="2400" dirty="0" smtClean="0"/>
              <a:t>Poukázanie na bezpečnosť súvisiacu s mechanizmom </a:t>
            </a:r>
            <a:r>
              <a:rPr lang="sk-SK" sz="2400" dirty="0" err="1" smtClean="0"/>
              <a:t>Ipsec</a:t>
            </a:r>
            <a:r>
              <a:rPr lang="sk-SK" sz="2400" dirty="0" smtClean="0"/>
              <a:t/>
            </a:r>
            <a:br>
              <a:rPr lang="sk-SK" sz="2400" dirty="0" smtClean="0"/>
            </a:br>
            <a:r>
              <a:rPr lang="sk-SK" sz="2400" dirty="0" smtClean="0"/>
              <a:t>Prípadné doplnky (fórum, </a:t>
            </a:r>
            <a:r>
              <a:rPr lang="sk-SK" sz="2400" dirty="0" err="1" smtClean="0"/>
              <a:t>online</a:t>
            </a:r>
            <a:r>
              <a:rPr lang="sk-SK" sz="2400" dirty="0" smtClean="0"/>
              <a:t> </a:t>
            </a:r>
            <a:r>
              <a:rPr lang="sk-SK" sz="2400" dirty="0" err="1" smtClean="0"/>
              <a:t>help</a:t>
            </a:r>
            <a:r>
              <a:rPr lang="sk-SK" sz="2400" dirty="0" smtClean="0"/>
              <a:t>, komentáre, </a:t>
            </a:r>
            <a:r>
              <a:rPr lang="sk-SK" sz="2400" dirty="0" err="1" smtClean="0"/>
              <a:t>search</a:t>
            </a:r>
            <a:r>
              <a:rPr lang="sk-SK" sz="2400" dirty="0" smtClean="0"/>
              <a:t> </a:t>
            </a:r>
            <a:r>
              <a:rPr lang="sk-SK" sz="2400" dirty="0" err="1" smtClean="0"/>
              <a:t>engine</a:t>
            </a:r>
            <a:r>
              <a:rPr lang="sk-SK" sz="2400" dirty="0" smtClean="0"/>
              <a:t>)</a:t>
            </a:r>
            <a:endParaRPr lang="sk-SK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395536" y="323945"/>
            <a:ext cx="74888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3200" b="1" dirty="0"/>
              <a:t>Plán hrubého návrhu riešenia</a:t>
            </a:r>
          </a:p>
        </p:txBody>
      </p:sp>
    </p:spTree>
    <p:extLst>
      <p:ext uri="{BB962C8B-B14F-4D97-AF65-F5344CB8AC3E}">
        <p14:creationId xmlns:p14="http://schemas.microsoft.com/office/powerpoint/2010/main" val="1692950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59632" y="2564904"/>
            <a:ext cx="8280920" cy="5184576"/>
          </a:xfrm>
        </p:spPr>
        <p:txBody>
          <a:bodyPr anchor="t">
            <a:normAutofit/>
          </a:bodyPr>
          <a:lstStyle/>
          <a:p>
            <a:pPr algn="l"/>
            <a:r>
              <a:rPr lang="sk-SK" dirty="0" smtClean="0"/>
              <a:t>WordPress, Joomla, Typo3</a:t>
            </a:r>
            <a:br>
              <a:rPr lang="sk-SK" dirty="0" smtClean="0"/>
            </a:br>
            <a:r>
              <a:rPr lang="sk-SK" dirty="0" smtClean="0"/>
              <a:t>Adobe EDGE</a:t>
            </a:r>
            <a:br>
              <a:rPr lang="sk-SK" dirty="0" smtClean="0"/>
            </a:br>
            <a:r>
              <a:rPr lang="sk-SK" dirty="0" smtClean="0"/>
              <a:t>Web Server</a:t>
            </a:r>
            <a:endParaRPr lang="sk-SK" dirty="0"/>
          </a:p>
        </p:txBody>
      </p:sp>
      <p:sp>
        <p:nvSpPr>
          <p:cNvPr id="4" name="TextBox 3"/>
          <p:cNvSpPr txBox="1"/>
          <p:nvPr/>
        </p:nvSpPr>
        <p:spPr>
          <a:xfrm>
            <a:off x="395536" y="323945"/>
            <a:ext cx="74888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3200" b="1" dirty="0" smtClean="0"/>
              <a:t>Predpokladané zdroje</a:t>
            </a:r>
            <a:endParaRPr lang="sk-SK" sz="3200" b="1" dirty="0"/>
          </a:p>
        </p:txBody>
      </p:sp>
    </p:spTree>
    <p:extLst>
      <p:ext uri="{BB962C8B-B14F-4D97-AF65-F5344CB8AC3E}">
        <p14:creationId xmlns:p14="http://schemas.microsoft.com/office/powerpoint/2010/main" val="2642131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95536" y="2204864"/>
            <a:ext cx="8280920" cy="5184576"/>
          </a:xfrm>
        </p:spPr>
        <p:txBody>
          <a:bodyPr anchor="t">
            <a:normAutofit/>
          </a:bodyPr>
          <a:lstStyle/>
          <a:p>
            <a:pPr algn="l"/>
            <a:r>
              <a:rPr lang="sk-SK" dirty="0" smtClean="0"/>
              <a:t>- Vytvorenie plne funkčnej aplikácie použiteľnej v praxi</a:t>
            </a:r>
            <a:br>
              <a:rPr lang="sk-SK" dirty="0" smtClean="0"/>
            </a:br>
            <a:r>
              <a:rPr lang="sk-SK" dirty="0" smtClean="0"/>
              <a:t>- Vzdelavací portal pre všetky skupiny a užívateľov</a:t>
            </a:r>
            <a:br>
              <a:rPr lang="sk-SK" dirty="0" smtClean="0"/>
            </a:br>
            <a:r>
              <a:rPr lang="sk-SK" dirty="0" smtClean="0"/>
              <a:t>- Interaktívny modul ako testovací nástroj IPv6</a:t>
            </a:r>
            <a:endParaRPr lang="sk-SK" dirty="0"/>
          </a:p>
        </p:txBody>
      </p:sp>
      <p:sp>
        <p:nvSpPr>
          <p:cNvPr id="4" name="TextBox 3"/>
          <p:cNvSpPr txBox="1"/>
          <p:nvPr/>
        </p:nvSpPr>
        <p:spPr>
          <a:xfrm>
            <a:off x="395536" y="323945"/>
            <a:ext cx="74888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3200" b="1" dirty="0" smtClean="0"/>
              <a:t>Záver</a:t>
            </a:r>
            <a:endParaRPr lang="sk-SK" sz="3200" b="1" dirty="0"/>
          </a:p>
        </p:txBody>
      </p:sp>
    </p:spTree>
    <p:extLst>
      <p:ext uri="{BB962C8B-B14F-4D97-AF65-F5344CB8AC3E}">
        <p14:creationId xmlns:p14="http://schemas.microsoft.com/office/powerpoint/2010/main" val="1629758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mposite">
  <a:themeElements>
    <a:clrScheme name="Composite">
      <a:dk1>
        <a:sysClr val="windowText" lastClr="000000"/>
      </a:dk1>
      <a:lt1>
        <a:sysClr val="window" lastClr="FFFFFF"/>
      </a:lt1>
      <a:dk2>
        <a:srgbClr val="5B6973"/>
      </a:dk2>
      <a:lt2>
        <a:srgbClr val="E7ECED"/>
      </a:lt2>
      <a:accent1>
        <a:srgbClr val="98C723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Composit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ompos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5000"/>
                <a:satMod val="300000"/>
              </a:schemeClr>
            </a:gs>
            <a:gs pos="12000">
              <a:schemeClr val="phClr">
                <a:tint val="50000"/>
                <a:shade val="90000"/>
                <a:satMod val="250000"/>
              </a:schemeClr>
            </a:gs>
            <a:gs pos="100000">
              <a:schemeClr val="phClr">
                <a:tint val="85000"/>
                <a:shade val="7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75000"/>
                <a:shade val="95000"/>
                <a:satMod val="175000"/>
              </a:schemeClr>
            </a:gs>
            <a:gs pos="12000">
              <a:schemeClr val="phClr">
                <a:tint val="90000"/>
                <a:shade val="90000"/>
                <a:satMod val="150000"/>
              </a:schemeClr>
            </a:gs>
            <a:gs pos="100000">
              <a:schemeClr val="phClr">
                <a:tint val="100000"/>
                <a:shade val="75000"/>
                <a:satMod val="150000"/>
              </a:schemeClr>
            </a:gs>
          </a:gsLst>
          <a:lin ang="16200000" scaled="1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freezing" dir="t">
              <a:rot lat="0" lon="0" rev="6000000"/>
            </a:lightRig>
          </a:scene3d>
          <a:sp3d contourW="12700" prstMaterial="dkEdge">
            <a:bevelT w="44450" h="25400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10000"/>
                <a:lumMod val="80000"/>
              </a:schemeClr>
            </a:gs>
            <a:gs pos="79000">
              <a:schemeClr val="phClr">
                <a:tint val="100000"/>
                <a:shade val="90000"/>
                <a:satMod val="105000"/>
                <a:lumMod val="10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1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hade val="100000"/>
                <a:satMod val="100000"/>
                <a:lumMod val="110000"/>
              </a:schemeClr>
            </a:gs>
            <a:gs pos="83000">
              <a:schemeClr val="phClr">
                <a:shade val="75000"/>
                <a:satMod val="200000"/>
              </a:schemeClr>
            </a:gs>
            <a:gs pos="100000">
              <a:schemeClr val="phClr">
                <a:shade val="90000"/>
                <a:satMod val="200000"/>
              </a:schemeClr>
            </a:gs>
          </a:gsLst>
          <a:path path="circle">
            <a:fillToRect l="75000" t="100000" b="3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Composite</Template>
  <TotalTime>165</TotalTime>
  <Words>47</Words>
  <Application>Microsoft Office PowerPoint</Application>
  <PresentationFormat>Prezentácia na obrazovke (4:3)</PresentationFormat>
  <Paragraphs>14</Paragraphs>
  <Slides>7</Slides>
  <Notes>0</Notes>
  <HiddenSlides>0</HiddenSlides>
  <MMClips>0</MMClips>
  <ScaleCrop>false</ScaleCrop>
  <HeadingPairs>
    <vt:vector size="4" baseType="variant">
      <vt:variant>
        <vt:lpstr>Motív</vt:lpstr>
      </vt:variant>
      <vt:variant>
        <vt:i4>1</vt:i4>
      </vt:variant>
      <vt:variant>
        <vt:lpstr>Nadpisy snímok</vt:lpstr>
      </vt:variant>
      <vt:variant>
        <vt:i4>7</vt:i4>
      </vt:variant>
    </vt:vector>
  </HeadingPairs>
  <TitlesOfParts>
    <vt:vector size="8" baseType="lpstr">
      <vt:lpstr>Composite</vt:lpstr>
      <vt:lpstr>Sietový protokol IPv6</vt:lpstr>
      <vt:lpstr>- Predstavenie tímu - Motivácia - Plán hrubeho návrhu riešenia - Predpokladané zdroje - Záver </vt:lpstr>
      <vt:lpstr>Bc. Lukáš Danielovič Znalosť programovacích jazykov C, Java, VHDL, asembler, MySQL, skúsenosti s programovaním webu (PHP, CSS3, HTML5, Javascript).  Bc. Marek Dukát Popri štúdiu pracuje v spoločnosti zabezpečujúcej IT podporu pre malé a stredné firmy ako po hardvérovej, tak i po softvérovej stránke Bc. Lukáš Lenčéš Má programátorské skúsenosti v jazykoch C, C#, HandelC, VHDL, Perl, Java, asembler a Huskell. Bc. Anton Pôbiš Pracuje s programovacími jazykmi PHP, MySQL, PostgreSQL, C a C#. Bc. Marián Šiška Má programátorské skúsenosti v jazykoch C,Java,Html. Na administrátorskej úrovni ovláda OS Unix a Windows. Bc. Rastislav Struhár Pracuje ako Web Developer pre internetovú reklamnú agentúru ETARGET SE, pri práci používa jazyky: PHP, C, JAVA, MySQL, PSQL. </vt:lpstr>
      <vt:lpstr>Využitie protokolu a reálne nasadenie Aplikácie s podobnou problematikou Portál určený pre širokú verejnosť </vt:lpstr>
      <vt:lpstr>Dostupnosť - Webový portál Modul, animácie na otestovanie funkcii  IPv6 Poukázanie na bezpečnosť súvisiacu s mechanizmom Ipsec Prípadné doplnky (fórum, online help, komentáre, search engine)</vt:lpstr>
      <vt:lpstr>WordPress, Joomla, Typo3 Adobe EDGE Web Server</vt:lpstr>
      <vt:lpstr>- Vytvorenie plne funkčnej aplikácie použiteľnej v praxi - Vzdelavací portal pre všetky skupiny a užívateľov - Interaktívny modul ako testovací nástroj IPv6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Sietový protokol IPv6</dc:title>
  <dc:creator>Tomas Filko</dc:creator>
  <cp:lastModifiedBy>lukas</cp:lastModifiedBy>
  <cp:revision>50</cp:revision>
  <dcterms:created xsi:type="dcterms:W3CDTF">2013-09-30T15:58:55Z</dcterms:created>
  <dcterms:modified xsi:type="dcterms:W3CDTF">2013-10-01T11:25:53Z</dcterms:modified>
</cp:coreProperties>
</file>