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2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8" autoAdjust="0"/>
  </p:normalViewPr>
  <p:slideViewPr>
    <p:cSldViewPr>
      <p:cViewPr>
        <p:scale>
          <a:sx n="80" d="100"/>
          <a:sy n="80" d="100"/>
        </p:scale>
        <p:origin x="-9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336F0-8A66-424D-9153-16A4595E805D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48358-8C0B-4735-BA15-232FAB951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4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7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3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FM</a:t>
            </a:r>
          </a:p>
          <a:p>
            <a:r>
              <a:rPr lang="sk-SK" dirty="0" smtClean="0"/>
              <a:t>Urcenie polohy v ramci budovy</a:t>
            </a:r>
          </a:p>
          <a:p>
            <a:r>
              <a:rPr lang="sk-SK" dirty="0" smtClean="0"/>
              <a:t>Navigacia do ciela</a:t>
            </a:r>
          </a:p>
          <a:p>
            <a:r>
              <a:rPr lang="sk-SK" dirty="0" smtClean="0"/>
              <a:t>Mozne vylepsenie</a:t>
            </a:r>
            <a:r>
              <a:rPr lang="sk-SK" baseline="0" dirty="0" smtClean="0"/>
              <a:t> cez wifi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 err="1" smtClean="0"/>
              <a:t>nasej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fakulty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tejto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prezerat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rozvrh</a:t>
            </a:r>
            <a:endParaRPr lang="en-US" baseline="0" dirty="0" smtClean="0"/>
          </a:p>
          <a:p>
            <a:r>
              <a:rPr lang="en-US" baseline="0" dirty="0" err="1" smtClean="0"/>
              <a:t>Povodny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dizajn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pouzivatelov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neprahladny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vyrobili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novy</a:t>
            </a:r>
            <a:endParaRPr lang="en-US" baseline="0" dirty="0" smtClean="0"/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priebehu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skuskoeho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obdobia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studentom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zobrazuju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skusky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Ak</a:t>
            </a:r>
            <a:r>
              <a:rPr lang="en-US" baseline="0" dirty="0" smtClean="0"/>
              <a:t> je student </a:t>
            </a:r>
            <a:r>
              <a:rPr lang="en-US" baseline="0" dirty="0" err="1" smtClean="0"/>
              <a:t>hladny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nevie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najest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aktualne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obedy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tiez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tejto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aplikacii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Takisto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prezriet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odchody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autobusov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najblizsich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zastavok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</a:t>
            </a:r>
          </a:p>
          <a:p>
            <a:r>
              <a:rPr lang="sk-SK" dirty="0" smtClean="0"/>
              <a:t>HTML 5 </a:t>
            </a:r>
          </a:p>
          <a:p>
            <a:r>
              <a:rPr lang="sk-SK" dirty="0" smtClean="0"/>
              <a:t>CSS 3</a:t>
            </a:r>
          </a:p>
          <a:p>
            <a:r>
              <a:rPr lang="sk-SK" dirty="0" smtClean="0"/>
              <a:t>JS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48358-8C0B-4735-BA15-232FAB951F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</a:rPr>
              <a:t>Vedúca</a:t>
            </a:r>
            <a:r>
              <a:rPr lang="en-US" dirty="0">
                <a:effectLst/>
              </a:rPr>
              <a:t>: Mgr. </a:t>
            </a:r>
            <a:r>
              <a:rPr lang="en-US" dirty="0" err="1">
                <a:effectLst/>
              </a:rPr>
              <a:t>Alena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Kovárová</a:t>
            </a:r>
            <a:r>
              <a:rPr lang="en-US" dirty="0">
                <a:effectLst/>
              </a:rPr>
              <a:t>, PhD</a:t>
            </a:r>
            <a:r>
              <a:rPr lang="en-US" dirty="0" smtClean="0">
                <a:effectLst/>
              </a:rPr>
              <a:t>.</a:t>
            </a:r>
            <a:endParaRPr lang="sk-SK" dirty="0" smtClean="0">
              <a:effectLst/>
            </a:endParaRPr>
          </a:p>
          <a:p>
            <a:r>
              <a:rPr lang="en-US" dirty="0" err="1">
                <a:effectLst/>
              </a:rPr>
              <a:t>Tím</a:t>
            </a:r>
            <a:r>
              <a:rPr lang="en-US" dirty="0">
                <a:effectLst/>
              </a:rPr>
              <a:t> 02 - Breakpoint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Virtu</a:t>
            </a:r>
            <a:r>
              <a:rPr lang="sk-SK" dirty="0" smtClean="0"/>
              <a:t>álna FIIT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veľké </a:t>
            </a:r>
            <a:r>
              <a:rPr lang="sk-SK" dirty="0"/>
              <a:t>neznáme budovy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Problém</a:t>
            </a:r>
            <a:endParaRPr lang="en-US" dirty="0"/>
          </a:p>
        </p:txBody>
      </p:sp>
      <p:pic>
        <p:nvPicPr>
          <p:cNvPr id="4" name="Picture 6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343400" cy="29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Nika\Downloads\gi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666700"/>
            <a:ext cx="3914775" cy="60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</a:t>
            </a:r>
            <a:endParaRPr lang="en-US" dirty="0"/>
          </a:p>
        </p:txBody>
      </p:sp>
      <p:pic>
        <p:nvPicPr>
          <p:cNvPr id="3074" name="Picture 2" descr="https://fbcdn-sphotos-h-a.akamaihd.net/hphotos-ak-xpa1/v/t34.0-12/10806901_10203995741272293_1410963317_n.jpg?oh=d8d9fd0f67787d84ff125fe42712cbff&amp;oe=54756B87&amp;__gda__=1416984490_899d7b6c32857934763bd826bd3427f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/>
        </p:blipFill>
        <p:spPr bwMode="auto">
          <a:xfrm>
            <a:off x="3344769" y="1952625"/>
            <a:ext cx="2294031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GPS v budovách nefunguje</a:t>
            </a:r>
          </a:p>
          <a:p>
            <a:r>
              <a:rPr lang="sk-SK" dirty="0"/>
              <a:t>v</a:t>
            </a:r>
            <a:r>
              <a:rPr lang="sk-SK" dirty="0" smtClean="0"/>
              <a:t>ysielače Bluetooth</a:t>
            </a:r>
          </a:p>
          <a:p>
            <a:r>
              <a:rPr lang="sk-SK" dirty="0" smtClean="0"/>
              <a:t>r</a:t>
            </a:r>
            <a:r>
              <a:rPr lang="sk-SK" dirty="0" smtClean="0"/>
              <a:t>elatívne lacná infraštruktúra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Lokalizácia</a:t>
            </a:r>
            <a:endParaRPr lang="en-US" dirty="0"/>
          </a:p>
        </p:txBody>
      </p:sp>
      <p:pic>
        <p:nvPicPr>
          <p:cNvPr id="1026" name="Picture 2" descr="https://lh5.googleusercontent.com/dO6UIyM_JESa1GZvlIaTQalTL4401yUsHmfVtCZb9u3VDz51Stg363PFxPOaIf-Bq6SxfdYJ-MZV7N_wdMvFLQ_QZUi4PRRf8UDrdLyOGNRj3MY1_tSxZtsuwEpIzSTAcW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24000"/>
            <a:ext cx="35814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876800" cy="246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prenositeľná </a:t>
            </a:r>
            <a:r>
              <a:rPr lang="sk-SK" dirty="0"/>
              <a:t>na iné budovy</a:t>
            </a:r>
            <a:r>
              <a:rPr lang="en-US" dirty="0"/>
              <a:t>:</a:t>
            </a:r>
          </a:p>
          <a:p>
            <a:pPr lvl="1"/>
            <a:r>
              <a:rPr lang="sk-SK" dirty="0" smtClean="0"/>
              <a:t>nákupné centrá</a:t>
            </a:r>
          </a:p>
          <a:p>
            <a:pPr lvl="1"/>
            <a:r>
              <a:rPr lang="sk-SK" dirty="0"/>
              <a:t>business </a:t>
            </a:r>
            <a:r>
              <a:rPr lang="sk-SK" dirty="0" smtClean="0"/>
              <a:t>centrá</a:t>
            </a:r>
            <a:endParaRPr lang="sk-SK" dirty="0"/>
          </a:p>
          <a:p>
            <a:pPr lvl="1"/>
            <a:r>
              <a:rPr lang="sk-SK" dirty="0"/>
              <a:t>ú</a:t>
            </a:r>
            <a:r>
              <a:rPr lang="sk-SK" dirty="0" smtClean="0"/>
              <a:t>rady</a:t>
            </a:r>
          </a:p>
          <a:p>
            <a:pPr lvl="1"/>
            <a:r>
              <a:rPr lang="sk-SK" dirty="0" err="1"/>
              <a:t>n</a:t>
            </a:r>
            <a:r>
              <a:rPr lang="en-US" dirty="0" err="1" smtClean="0"/>
              <a:t>emocnice</a:t>
            </a:r>
            <a:endParaRPr lang="sk-SK" dirty="0" smtClean="0"/>
          </a:p>
          <a:p>
            <a:r>
              <a:rPr lang="sk-SK" dirty="0"/>
              <a:t>v</a:t>
            </a:r>
            <a:r>
              <a:rPr lang="sk-SK" dirty="0" smtClean="0"/>
              <a:t>y</a:t>
            </a:r>
            <a:r>
              <a:rPr lang="en-GB" dirty="0" smtClean="0"/>
              <a:t>v</a:t>
            </a:r>
            <a:r>
              <a:rPr lang="sk-SK" dirty="0"/>
              <a:t>íjané pre fakultu FIIT</a:t>
            </a:r>
          </a:p>
          <a:p>
            <a:pPr lvl="1"/>
            <a:endParaRPr lang="sk-SK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Prenositeľnosť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Nika\Downloads\gi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0999"/>
            <a:ext cx="3876675" cy="60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sobný rozvrh</a:t>
            </a:r>
          </a:p>
          <a:p>
            <a:pPr fontAlgn="base"/>
            <a:r>
              <a:rPr lang="en-US" dirty="0" err="1"/>
              <a:t>rozvrh</a:t>
            </a:r>
            <a:r>
              <a:rPr lang="en-US" dirty="0"/>
              <a:t> </a:t>
            </a:r>
            <a:r>
              <a:rPr lang="en-US" dirty="0" err="1"/>
              <a:t>skúšok</a:t>
            </a:r>
            <a:endParaRPr lang="en-US" dirty="0"/>
          </a:p>
          <a:p>
            <a:pPr fontAlgn="base"/>
            <a:r>
              <a:rPr lang="en-US" dirty="0" err="1"/>
              <a:t>jedálne</a:t>
            </a:r>
            <a:r>
              <a:rPr lang="en-US" dirty="0"/>
              <a:t> </a:t>
            </a:r>
            <a:r>
              <a:rPr lang="en-US" dirty="0" err="1"/>
              <a:t>lístky</a:t>
            </a:r>
            <a:endParaRPr lang="en-US" dirty="0"/>
          </a:p>
          <a:p>
            <a:pPr fontAlgn="base"/>
            <a:r>
              <a:rPr lang="en-US" dirty="0" err="1"/>
              <a:t>odchody</a:t>
            </a:r>
            <a:r>
              <a:rPr lang="en-US" dirty="0"/>
              <a:t> MHD</a:t>
            </a:r>
          </a:p>
          <a:p>
            <a:pPr fontAlgn="base"/>
            <a:r>
              <a:rPr lang="en-US" dirty="0" err="1"/>
              <a:t>mapa</a:t>
            </a:r>
            <a:r>
              <a:rPr lang="en-US" dirty="0"/>
              <a:t> </a:t>
            </a:r>
            <a:r>
              <a:rPr lang="en-US" dirty="0" err="1"/>
              <a:t>budovy</a:t>
            </a:r>
            <a:r>
              <a:rPr lang="en-US" dirty="0"/>
              <a:t> a </a:t>
            </a:r>
            <a:r>
              <a:rPr lang="en-US" dirty="0" err="1"/>
              <a:t>okolia</a:t>
            </a:r>
            <a:endParaRPr lang="en-US" dirty="0"/>
          </a:p>
          <a:p>
            <a:pPr fontAlgn="base"/>
            <a:r>
              <a:rPr lang="en-US" dirty="0" err="1"/>
              <a:t>harmonogram</a:t>
            </a:r>
            <a:r>
              <a:rPr lang="en-US" dirty="0"/>
              <a:t> </a:t>
            </a:r>
            <a:r>
              <a:rPr lang="en-US" dirty="0" err="1"/>
              <a:t>školského</a:t>
            </a:r>
            <a:r>
              <a:rPr lang="en-US" dirty="0"/>
              <a:t> </a:t>
            </a:r>
            <a:r>
              <a:rPr lang="en-US" dirty="0" err="1"/>
              <a:t>roka</a:t>
            </a:r>
            <a:endParaRPr lang="en-US" dirty="0"/>
          </a:p>
          <a:p>
            <a:pPr fontAlgn="base"/>
            <a:r>
              <a:rPr lang="en-US" dirty="0"/>
              <a:t>QR </a:t>
            </a:r>
            <a:r>
              <a:rPr lang="en-US" dirty="0" err="1"/>
              <a:t>čitačka</a:t>
            </a:r>
            <a:r>
              <a:rPr lang="en-US" dirty="0"/>
              <a:t> </a:t>
            </a:r>
            <a:r>
              <a:rPr lang="en-US" dirty="0" err="1"/>
              <a:t>vizitiek</a:t>
            </a:r>
            <a:r>
              <a:rPr lang="en-US" dirty="0"/>
              <a:t> </a:t>
            </a:r>
            <a:r>
              <a:rPr lang="en-US" dirty="0" err="1" smtClean="0"/>
              <a:t>pedag</a:t>
            </a:r>
            <a:r>
              <a:rPr lang="sk-SK" dirty="0" smtClean="0"/>
              <a:t>ógov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Funkcionalita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669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35" y="1690020"/>
            <a:ext cx="2216763" cy="369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33" y="1679400"/>
            <a:ext cx="2232765" cy="37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32" y="1699545"/>
            <a:ext cx="2232765" cy="37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31" y="1699545"/>
            <a:ext cx="2232765" cy="37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283798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82" y="1699544"/>
            <a:ext cx="2240768" cy="37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ika\Documents\VirtFIIT\web\images\technologies\nodej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2700"/>
            <a:ext cx="3568704" cy="9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Technológie</a:t>
            </a:r>
            <a:endParaRPr lang="en-US" dirty="0"/>
          </a:p>
        </p:txBody>
      </p:sp>
      <p:pic>
        <p:nvPicPr>
          <p:cNvPr id="3074" name="Picture 2" descr="C:\Users\Nika\Documents\VirtFIIT\web\images\technologies\android_sd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6" y="1752600"/>
            <a:ext cx="1550549" cy="15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ka\Documents\VirtFIIT\web\images\technologies\gru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503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ka\Documents\VirtFIIT\web\images\technologies\phonega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2507"/>
            <a:ext cx="964051" cy="9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ka\Documents\VirtFIIT\web\images\technologies\typescrip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18" y="3851118"/>
            <a:ext cx="1672903" cy="8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OFEp_8pFlNNU6RfhL9N9OuifIkp2ZNrxC7viKFI9TFBHJkD4QqT8uA0dO4KfezX2iYHQscRQECmE2Q5Z-rN1QGacxja7K4R5K56adEDY6vxCCDcuUMrKyj3KPy_D_TXokYy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24259"/>
            <a:ext cx="1784863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P6DV2LTKgLsoA6i75aUQk6e3JaVssL6Fcqv_WGGEMOmFJuWNck5QCHX-L1y8ExRQL853m0300GnjL8PgFYtOFRCZ5uI7SClIeQOT3GzrCNK6Yf6xwbLqf0gFc6EQMRJxW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1" y="5029200"/>
            <a:ext cx="4762500" cy="14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4478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navigácia technológiou Bluetooth LE</a:t>
            </a:r>
          </a:p>
          <a:p>
            <a:r>
              <a:rPr lang="sk-SK" dirty="0"/>
              <a:t>z</a:t>
            </a:r>
            <a:r>
              <a:rPr lang="sk-SK" dirty="0" smtClean="0"/>
              <a:t>mena na moderné technológie</a:t>
            </a:r>
          </a:p>
          <a:p>
            <a:r>
              <a:rPr lang="sk-SK" dirty="0" smtClean="0"/>
              <a:t>prenositeľnosť</a:t>
            </a:r>
          </a:p>
          <a:p>
            <a:r>
              <a:rPr lang="sk-SK" dirty="0" smtClean="0"/>
              <a:t>multiplatformový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5933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4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599</TotalTime>
  <Words>180</Words>
  <Application>Microsoft Office PowerPoint</Application>
  <PresentationFormat>On-screen Show (4:3)</PresentationFormat>
  <Paragraphs>60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Virtuálna FIIT</vt:lpstr>
      <vt:lpstr>Problém</vt:lpstr>
      <vt:lpstr>Riešenie</vt:lpstr>
      <vt:lpstr>Lokalizácia</vt:lpstr>
      <vt:lpstr>Prenositeľnosť</vt:lpstr>
      <vt:lpstr>Funkcionalita</vt:lpstr>
      <vt:lpstr>Technológie</vt:lpstr>
      <vt:lpstr>Zhrnutie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Virtuálna FIIT</dc:title>
  <dc:creator>Nika</dc:creator>
  <cp:lastModifiedBy>Nika</cp:lastModifiedBy>
  <cp:revision>33</cp:revision>
  <dcterms:created xsi:type="dcterms:W3CDTF">2006-08-16T00:00:00Z</dcterms:created>
  <dcterms:modified xsi:type="dcterms:W3CDTF">2014-11-24T16:47:17Z</dcterms:modified>
</cp:coreProperties>
</file>